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E67-233B-4982-B1BB-F1B6A6D564DB}" type="datetimeFigureOut">
              <a:rPr lang="en-IN" smtClean="0"/>
              <a:t>05-11-2019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BD8A-BB3C-4341-941B-E8E20A2A5ECB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E67-233B-4982-B1BB-F1B6A6D564DB}" type="datetimeFigureOut">
              <a:rPr lang="en-IN" smtClean="0"/>
              <a:t>05-11-2019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BD8A-BB3C-4341-941B-E8E20A2A5ECB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E67-233B-4982-B1BB-F1B6A6D564DB}" type="datetimeFigureOut">
              <a:rPr lang="en-IN" smtClean="0"/>
              <a:t>05-11-2019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BD8A-BB3C-4341-941B-E8E20A2A5ECB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E67-233B-4982-B1BB-F1B6A6D564DB}" type="datetimeFigureOut">
              <a:rPr lang="en-IN" smtClean="0"/>
              <a:t>05-11-2019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BD8A-BB3C-4341-941B-E8E20A2A5ECB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E67-233B-4982-B1BB-F1B6A6D564DB}" type="datetimeFigureOut">
              <a:rPr lang="en-IN" smtClean="0"/>
              <a:t>05-11-2019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BD8A-BB3C-4341-941B-E8E20A2A5ECB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E67-233B-4982-B1BB-F1B6A6D564DB}" type="datetimeFigureOut">
              <a:rPr lang="en-IN" smtClean="0"/>
              <a:t>05-11-2019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BD8A-BB3C-4341-941B-E8E20A2A5ECB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E67-233B-4982-B1BB-F1B6A6D564DB}" type="datetimeFigureOut">
              <a:rPr lang="en-IN" smtClean="0"/>
              <a:t>05-11-2019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BD8A-BB3C-4341-941B-E8E20A2A5ECB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E67-233B-4982-B1BB-F1B6A6D564DB}" type="datetimeFigureOut">
              <a:rPr lang="en-IN" smtClean="0"/>
              <a:t>05-11-2019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BD8A-BB3C-4341-941B-E8E20A2A5ECB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E67-233B-4982-B1BB-F1B6A6D564DB}" type="datetimeFigureOut">
              <a:rPr lang="en-IN" smtClean="0"/>
              <a:t>05-11-2019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BD8A-BB3C-4341-941B-E8E20A2A5ECB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E67-233B-4982-B1BB-F1B6A6D564DB}" type="datetimeFigureOut">
              <a:rPr lang="en-IN" smtClean="0"/>
              <a:t>05-11-2019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BD8A-BB3C-4341-941B-E8E20A2A5ECB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E67-233B-4982-B1BB-F1B6A6D564DB}" type="datetimeFigureOut">
              <a:rPr lang="en-IN" smtClean="0"/>
              <a:t>05-11-2019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BD8A-BB3C-4341-941B-E8E20A2A5ECB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9037E67-233B-4982-B1BB-F1B6A6D564DB}" type="datetimeFigureOut">
              <a:rPr lang="en-IN" smtClean="0"/>
              <a:t>05-11-2019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EE5BD8A-BB3C-4341-941B-E8E20A2A5ECB}" type="slidenum">
              <a:rPr lang="en-IN" smtClean="0"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398368" cy="1470025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Awareness about WORK FROM HOME scams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4048" y="3886200"/>
            <a:ext cx="3744416" cy="17526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Prepared by-</a:t>
            </a:r>
          </a:p>
          <a:p>
            <a:r>
              <a:rPr lang="en-IN" dirty="0" err="1" smtClean="0"/>
              <a:t>Shirish</a:t>
            </a:r>
            <a:r>
              <a:rPr lang="en-IN" dirty="0" smtClean="0"/>
              <a:t> </a:t>
            </a:r>
            <a:r>
              <a:rPr lang="en-IN" dirty="0" err="1" smtClean="0"/>
              <a:t>Wamane</a:t>
            </a:r>
            <a:endParaRPr lang="en-IN" dirty="0" smtClean="0"/>
          </a:p>
          <a:p>
            <a:r>
              <a:rPr lang="en-IN" dirty="0" smtClean="0"/>
              <a:t>Class A-21</a:t>
            </a:r>
          </a:p>
          <a:p>
            <a:r>
              <a:rPr lang="en-IN" dirty="0" err="1" smtClean="0"/>
              <a:t>Tahsildar</a:t>
            </a:r>
            <a:r>
              <a:rPr lang="en-IN" dirty="0" smtClean="0"/>
              <a:t>, CPTP5</a:t>
            </a:r>
          </a:p>
        </p:txBody>
      </p:sp>
    </p:spTree>
    <p:extLst>
      <p:ext uri="{BB962C8B-B14F-4D97-AF65-F5344CB8AC3E}">
        <p14:creationId xmlns:p14="http://schemas.microsoft.com/office/powerpoint/2010/main" val="4125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Precautions to </a:t>
            </a:r>
            <a:r>
              <a:rPr lang="en-IN" dirty="0" smtClean="0">
                <a:solidFill>
                  <a:schemeClr val="tx1"/>
                </a:solidFill>
              </a:rPr>
              <a:t>Take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Learn as much as you can about home based work</a:t>
            </a:r>
          </a:p>
          <a:p>
            <a:r>
              <a:rPr lang="en-IN" dirty="0" smtClean="0"/>
              <a:t>Discuss with friends, family about company reputation</a:t>
            </a:r>
          </a:p>
          <a:p>
            <a:r>
              <a:rPr lang="en-IN" dirty="0" smtClean="0"/>
              <a:t>While searching online, try using search queries that target the nature of the work, not just the location</a:t>
            </a:r>
          </a:p>
          <a:p>
            <a:r>
              <a:rPr lang="en-IN" dirty="0" smtClean="0"/>
              <a:t>Try search terms like remote, telework, and telecommute</a:t>
            </a:r>
          </a:p>
          <a:p>
            <a:r>
              <a:rPr lang="en-IN" dirty="0" smtClean="0"/>
              <a:t>Trust your instincts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45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839816"/>
          </a:xfrm>
        </p:spPr>
        <p:txBody>
          <a:bodyPr/>
          <a:lstStyle/>
          <a:p>
            <a:r>
              <a:rPr lang="en-IN" dirty="0" smtClean="0"/>
              <a:t>	</a:t>
            </a:r>
            <a:r>
              <a:rPr lang="en-IN" dirty="0" smtClean="0">
                <a:solidFill>
                  <a:schemeClr val="tx1"/>
                </a:solidFill>
              </a:rPr>
              <a:t>		</a:t>
            </a:r>
            <a:r>
              <a:rPr lang="en-IN" b="1" dirty="0" smtClean="0">
                <a:solidFill>
                  <a:schemeClr val="tx1"/>
                </a:solidFill>
              </a:rPr>
              <a:t>Thank You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47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Outline of presentation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What is ‘work from home’ scam</a:t>
            </a:r>
          </a:p>
          <a:p>
            <a:r>
              <a:rPr lang="en-IN" dirty="0" smtClean="0"/>
              <a:t>Common work from scams</a:t>
            </a:r>
          </a:p>
          <a:p>
            <a:r>
              <a:rPr lang="en-IN" dirty="0" smtClean="0"/>
              <a:t>What is the risk to you?</a:t>
            </a:r>
          </a:p>
          <a:p>
            <a:r>
              <a:rPr lang="en-IN" dirty="0" smtClean="0"/>
              <a:t>How to spot them</a:t>
            </a:r>
          </a:p>
          <a:p>
            <a:r>
              <a:rPr lang="en-IN" dirty="0" smtClean="0"/>
              <a:t>Questions that’ll help you detect a work-from-home job scam</a:t>
            </a:r>
          </a:p>
          <a:p>
            <a:r>
              <a:rPr lang="en-IN" dirty="0" smtClean="0"/>
              <a:t>6 major red flags</a:t>
            </a:r>
          </a:p>
          <a:p>
            <a:r>
              <a:rPr lang="en-IN" dirty="0" smtClean="0"/>
              <a:t>Ways to protect yourself from work-at-home scams</a:t>
            </a:r>
          </a:p>
          <a:p>
            <a:r>
              <a:rPr lang="en-IN" dirty="0" smtClean="0"/>
              <a:t>Precautions to take</a:t>
            </a:r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9893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1"/>
                </a:solidFill>
              </a:rPr>
              <a:t>What is ‘work from home’ scam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Technology advancement enables you to work from home</a:t>
            </a:r>
          </a:p>
          <a:p>
            <a:r>
              <a:rPr lang="en-IN" dirty="0" smtClean="0"/>
              <a:t>They ask for money up-front</a:t>
            </a:r>
          </a:p>
          <a:p>
            <a:r>
              <a:rPr lang="en-IN" dirty="0" smtClean="0"/>
              <a:t>You don’t speak with or see a real person</a:t>
            </a:r>
          </a:p>
          <a:p>
            <a:r>
              <a:rPr lang="en-IN" dirty="0" smtClean="0"/>
              <a:t>They use a generic email account (</a:t>
            </a:r>
            <a:r>
              <a:rPr lang="en-IN" dirty="0" err="1" smtClean="0"/>
              <a:t>gmail</a:t>
            </a:r>
            <a:r>
              <a:rPr lang="en-IN" dirty="0" smtClean="0"/>
              <a:t>, AOL, yahoo, etc.)</a:t>
            </a:r>
          </a:p>
          <a:p>
            <a:r>
              <a:rPr lang="en-IN" dirty="0" smtClean="0"/>
              <a:t>Promise of better job opportunities, better pay</a:t>
            </a:r>
          </a:p>
          <a:p>
            <a:r>
              <a:rPr lang="en-IN" dirty="0" smtClean="0"/>
              <a:t>After taking your money, they disappear</a:t>
            </a:r>
          </a:p>
          <a:p>
            <a:r>
              <a:rPr lang="en-IN" dirty="0" smtClean="0"/>
              <a:t>Your personal information can be stolen</a:t>
            </a:r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0101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Common work from </a:t>
            </a:r>
            <a:r>
              <a:rPr lang="en-IN" dirty="0" smtClean="0">
                <a:solidFill>
                  <a:schemeClr val="tx1"/>
                </a:solidFill>
              </a:rPr>
              <a:t>home scams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Pay money to get certified or get a starter-kit</a:t>
            </a:r>
          </a:p>
          <a:p>
            <a:r>
              <a:rPr lang="en-IN" dirty="0" smtClean="0"/>
              <a:t>Stuffing envelopes</a:t>
            </a:r>
          </a:p>
          <a:p>
            <a:r>
              <a:rPr lang="en-IN" dirty="0" smtClean="0"/>
              <a:t>Entering data</a:t>
            </a:r>
          </a:p>
          <a:p>
            <a:r>
              <a:rPr lang="en-IN" dirty="0" smtClean="0"/>
              <a:t>Pyramid scheme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61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What happens if you get scammed?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Very difficult to reach them once you have paid them</a:t>
            </a:r>
          </a:p>
          <a:p>
            <a:r>
              <a:rPr lang="en-IN" dirty="0" smtClean="0"/>
              <a:t>They can steal your identity</a:t>
            </a:r>
          </a:p>
          <a:p>
            <a:r>
              <a:rPr lang="en-IN" dirty="0" smtClean="0"/>
              <a:t>Sensitive information can be used against you</a:t>
            </a:r>
          </a:p>
          <a:p>
            <a:r>
              <a:rPr lang="en-IN" dirty="0" smtClean="0"/>
              <a:t>Can cause mental harassment to needy people</a:t>
            </a:r>
          </a:p>
          <a:p>
            <a:endParaRPr lang="en-I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919284"/>
            <a:ext cx="3456385" cy="265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How to detect them and avoid them</a:t>
            </a:r>
            <a:r>
              <a:rPr lang="en-IN" dirty="0" smtClean="0">
                <a:solidFill>
                  <a:schemeClr val="tx1"/>
                </a:solidFill>
              </a:rPr>
              <a:t>?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085184"/>
            <a:ext cx="2511770" cy="167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556792"/>
            <a:ext cx="8244408" cy="3384376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Offer large incomes for minimal work</a:t>
            </a:r>
          </a:p>
          <a:p>
            <a:r>
              <a:rPr lang="en-IN" dirty="0" smtClean="0"/>
              <a:t>You are asked for start up fees</a:t>
            </a:r>
          </a:p>
          <a:p>
            <a:r>
              <a:rPr lang="en-IN" dirty="0" smtClean="0"/>
              <a:t>They are too good to be true</a:t>
            </a:r>
          </a:p>
          <a:p>
            <a:r>
              <a:rPr lang="en-IN" dirty="0" smtClean="0"/>
              <a:t>Company information cant ‘be found in detail</a:t>
            </a:r>
          </a:p>
          <a:p>
            <a:r>
              <a:rPr lang="en-IN" dirty="0" smtClean="0"/>
              <a:t>Learn more about this type of jobs</a:t>
            </a:r>
          </a:p>
          <a:p>
            <a:r>
              <a:rPr lang="en-IN" dirty="0" smtClean="0"/>
              <a:t>Check legitimacy of companies</a:t>
            </a:r>
          </a:p>
          <a:p>
            <a:r>
              <a:rPr lang="en-IN" dirty="0"/>
              <a:t>Be Careful How You Find Work-From-Home Jobs</a:t>
            </a:r>
          </a:p>
          <a:p>
            <a:r>
              <a:rPr lang="en-IN" dirty="0" smtClean="0"/>
              <a:t>If you find a scam, report them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1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47248" cy="936104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Questions that’ll help you detect a work-from-home job scam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88160"/>
          </a:xfrm>
        </p:spPr>
        <p:txBody>
          <a:bodyPr/>
          <a:lstStyle/>
          <a:p>
            <a:r>
              <a:rPr lang="en-IN" dirty="0"/>
              <a:t>Are you being asked to accept or send money right away?</a:t>
            </a:r>
          </a:p>
          <a:p>
            <a:r>
              <a:rPr lang="en-IN" dirty="0"/>
              <a:t>Is the job listing generic or too good to be true?</a:t>
            </a:r>
          </a:p>
          <a:p>
            <a:r>
              <a:rPr lang="en-IN" dirty="0" smtClean="0"/>
              <a:t>Did </a:t>
            </a:r>
            <a:r>
              <a:rPr lang="en-IN" dirty="0"/>
              <a:t>you check the job listing URL</a:t>
            </a:r>
            <a:r>
              <a:rPr lang="en-IN" dirty="0" smtClean="0"/>
              <a:t>?</a:t>
            </a:r>
          </a:p>
          <a:p>
            <a:r>
              <a:rPr lang="en-IN" dirty="0"/>
              <a:t>Consider Who You’ve Talked To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42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6 major red flags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Cashing bad checks</a:t>
            </a:r>
          </a:p>
          <a:p>
            <a:r>
              <a:rPr lang="en-IN" dirty="0" smtClean="0"/>
              <a:t>Return cash scheme </a:t>
            </a:r>
          </a:p>
          <a:p>
            <a:r>
              <a:rPr lang="en-IN" dirty="0" smtClean="0"/>
              <a:t>Entering data</a:t>
            </a:r>
          </a:p>
          <a:p>
            <a:r>
              <a:rPr lang="en-IN" dirty="0" smtClean="0"/>
              <a:t>Stuffing envelopes</a:t>
            </a:r>
          </a:p>
          <a:p>
            <a:r>
              <a:rPr lang="en-IN" dirty="0" smtClean="0"/>
              <a:t>Pyramid scheme</a:t>
            </a:r>
          </a:p>
          <a:p>
            <a:r>
              <a:rPr lang="en-IN" dirty="0" smtClean="0"/>
              <a:t>Sending packages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52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Ways to protect yourself from work-at-home scams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Know How to Recognize a Scam</a:t>
            </a:r>
          </a:p>
          <a:p>
            <a:r>
              <a:rPr lang="en-IN" dirty="0"/>
              <a:t>Use Your Common Sense </a:t>
            </a:r>
          </a:p>
          <a:p>
            <a:r>
              <a:rPr lang="en-IN" dirty="0"/>
              <a:t>Keep Your Emotions in Check </a:t>
            </a:r>
          </a:p>
          <a:p>
            <a:r>
              <a:rPr lang="en-IN" dirty="0"/>
              <a:t>Be Aware of Risky Opportunities</a:t>
            </a:r>
          </a:p>
          <a:p>
            <a:r>
              <a:rPr lang="en-IN" dirty="0"/>
              <a:t>Avoid Opportunities on Search Engine Advertising and in Unsolicited Emails </a:t>
            </a:r>
          </a:p>
          <a:p>
            <a:r>
              <a:rPr lang="en-IN" dirty="0"/>
              <a:t>Don't Pay for Opportunities </a:t>
            </a:r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5" y="4293096"/>
            <a:ext cx="3227549" cy="215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5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564</TotalTime>
  <Words>407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Awareness about WORK FROM HOME scams</vt:lpstr>
      <vt:lpstr>Outline of presentation</vt:lpstr>
      <vt:lpstr>What is ‘work from home’ scam </vt:lpstr>
      <vt:lpstr>Common work from home scams</vt:lpstr>
      <vt:lpstr>What happens if you get scammed?</vt:lpstr>
      <vt:lpstr>How to detect them and avoid them?</vt:lpstr>
      <vt:lpstr>Questions that’ll help you detect a work-from-home job scam </vt:lpstr>
      <vt:lpstr>6 major red flags </vt:lpstr>
      <vt:lpstr>Ways to protect yourself from work-at-home scams</vt:lpstr>
      <vt:lpstr>Precautions to Take</vt:lpstr>
      <vt:lpstr>   Thank You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about WORK FROM HOME scams</dc:title>
  <dc:creator>d66</dc:creator>
  <cp:lastModifiedBy>d66</cp:lastModifiedBy>
  <cp:revision>9</cp:revision>
  <dcterms:created xsi:type="dcterms:W3CDTF">2019-11-05T06:09:21Z</dcterms:created>
  <dcterms:modified xsi:type="dcterms:W3CDTF">2019-11-05T15:33:43Z</dcterms:modified>
</cp:coreProperties>
</file>