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4517B-D624-4E65-8CC2-CCEFE98A165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59E1B07-9975-4961-B8C5-93231F0DA18D}">
      <dgm:prSet phldrT="[Text]"/>
      <dgm:spPr/>
      <dgm:t>
        <a:bodyPr/>
        <a:lstStyle/>
        <a:p>
          <a:pPr algn="ctr"/>
          <a:r>
            <a:rPr lang="en-IN" dirty="0" smtClean="0"/>
            <a:t>Go to police station</a:t>
          </a:r>
          <a:endParaRPr lang="en-IN" dirty="0"/>
        </a:p>
      </dgm:t>
    </dgm:pt>
    <dgm:pt modelId="{6E6C6452-750C-416B-A638-0FA4E0CCFBE8}" type="parTrans" cxnId="{C7317BBA-655D-4860-B434-D2B1A99859A3}">
      <dgm:prSet/>
      <dgm:spPr/>
      <dgm:t>
        <a:bodyPr/>
        <a:lstStyle/>
        <a:p>
          <a:pPr algn="ctr"/>
          <a:endParaRPr lang="en-IN"/>
        </a:p>
      </dgm:t>
    </dgm:pt>
    <dgm:pt modelId="{E893246D-0AC4-4746-9B22-98DA93F4FB47}" type="sibTrans" cxnId="{C7317BBA-655D-4860-B434-D2B1A99859A3}">
      <dgm:prSet/>
      <dgm:spPr/>
      <dgm:t>
        <a:bodyPr/>
        <a:lstStyle/>
        <a:p>
          <a:pPr algn="ctr"/>
          <a:endParaRPr lang="en-IN"/>
        </a:p>
      </dgm:t>
    </dgm:pt>
    <dgm:pt modelId="{01C2CC9B-6CB6-4161-AD12-51D26D67D4B4}">
      <dgm:prSet phldrT="[Text]"/>
      <dgm:spPr/>
      <dgm:t>
        <a:bodyPr/>
        <a:lstStyle/>
        <a:p>
          <a:pPr algn="ctr"/>
          <a:r>
            <a:rPr lang="en-IN" dirty="0" smtClean="0"/>
            <a:t>Make an FIR</a:t>
          </a:r>
          <a:endParaRPr lang="en-IN" dirty="0"/>
        </a:p>
      </dgm:t>
    </dgm:pt>
    <dgm:pt modelId="{7F96014E-2F67-4BE3-B958-EC277E8D1623}" type="parTrans" cxnId="{4B66AD72-A3D7-4EEA-B101-FACD5351B0F7}">
      <dgm:prSet/>
      <dgm:spPr/>
      <dgm:t>
        <a:bodyPr/>
        <a:lstStyle/>
        <a:p>
          <a:pPr algn="ctr"/>
          <a:endParaRPr lang="en-IN"/>
        </a:p>
      </dgm:t>
    </dgm:pt>
    <dgm:pt modelId="{F83890D6-3F54-4A6B-95A5-070A0F04EE5A}" type="sibTrans" cxnId="{4B66AD72-A3D7-4EEA-B101-FACD5351B0F7}">
      <dgm:prSet/>
      <dgm:spPr/>
      <dgm:t>
        <a:bodyPr/>
        <a:lstStyle/>
        <a:p>
          <a:pPr algn="ctr"/>
          <a:endParaRPr lang="en-IN"/>
        </a:p>
      </dgm:t>
    </dgm:pt>
    <dgm:pt modelId="{2A666FBD-AB9D-4AEA-81D3-8830F7C10D63}">
      <dgm:prSet phldrT="[Text]"/>
      <dgm:spPr/>
      <dgm:t>
        <a:bodyPr/>
        <a:lstStyle/>
        <a:p>
          <a:pPr algn="ctr"/>
          <a:r>
            <a:rPr lang="en-IN" dirty="0" smtClean="0"/>
            <a:t>Submit copy of FIR to company</a:t>
          </a:r>
          <a:endParaRPr lang="en-IN" dirty="0"/>
        </a:p>
      </dgm:t>
    </dgm:pt>
    <dgm:pt modelId="{7DF7AF9D-83BB-4BF1-AB2A-4EFD9F7D2FEA}" type="parTrans" cxnId="{92B59F07-F81C-4314-B15B-0A17D39C607F}">
      <dgm:prSet/>
      <dgm:spPr/>
      <dgm:t>
        <a:bodyPr/>
        <a:lstStyle/>
        <a:p>
          <a:pPr algn="ctr"/>
          <a:endParaRPr lang="en-IN"/>
        </a:p>
      </dgm:t>
    </dgm:pt>
    <dgm:pt modelId="{EF389AC8-0752-463F-B0E7-6A0E358B4289}" type="sibTrans" cxnId="{92B59F07-F81C-4314-B15B-0A17D39C607F}">
      <dgm:prSet/>
      <dgm:spPr/>
      <dgm:t>
        <a:bodyPr/>
        <a:lstStyle/>
        <a:p>
          <a:pPr algn="ctr"/>
          <a:endParaRPr lang="en-IN"/>
        </a:p>
      </dgm:t>
    </dgm:pt>
    <dgm:pt modelId="{2FDC7B5C-9ACA-4917-B86E-CA81CE3C70E7}">
      <dgm:prSet phldrT="[Text]"/>
      <dgm:spPr/>
      <dgm:t>
        <a:bodyPr/>
        <a:lstStyle/>
        <a:p>
          <a:pPr algn="ctr"/>
          <a:r>
            <a:rPr lang="en-IN" dirty="0" smtClean="0"/>
            <a:t>Get mobile ID for tracing</a:t>
          </a:r>
          <a:endParaRPr lang="en-IN" dirty="0"/>
        </a:p>
      </dgm:t>
    </dgm:pt>
    <dgm:pt modelId="{597A206E-54BC-46B8-B445-E42F33AAF449}" type="parTrans" cxnId="{17395B6E-2EE0-44CA-A9F3-E6CF03D026E7}">
      <dgm:prSet/>
      <dgm:spPr/>
      <dgm:t>
        <a:bodyPr/>
        <a:lstStyle/>
        <a:p>
          <a:pPr algn="ctr"/>
          <a:endParaRPr lang="en-IN"/>
        </a:p>
      </dgm:t>
    </dgm:pt>
    <dgm:pt modelId="{B1257E2A-50EC-41BA-BD63-369EAA33B873}" type="sibTrans" cxnId="{17395B6E-2EE0-44CA-A9F3-E6CF03D026E7}">
      <dgm:prSet/>
      <dgm:spPr/>
      <dgm:t>
        <a:bodyPr/>
        <a:lstStyle/>
        <a:p>
          <a:pPr algn="ctr"/>
          <a:endParaRPr lang="en-IN"/>
        </a:p>
      </dgm:t>
    </dgm:pt>
    <dgm:pt modelId="{B91CB114-798B-4743-98C9-F831EE2B21FA}">
      <dgm:prSet phldrT="[Text]"/>
      <dgm:spPr/>
      <dgm:t>
        <a:bodyPr/>
        <a:lstStyle/>
        <a:p>
          <a:pPr algn="ctr"/>
          <a:r>
            <a:rPr lang="en-IN" dirty="0" smtClean="0"/>
            <a:t>Submit it to police station</a:t>
          </a:r>
          <a:endParaRPr lang="en-IN" dirty="0"/>
        </a:p>
      </dgm:t>
    </dgm:pt>
    <dgm:pt modelId="{3D9331BC-D8D0-4B07-8C7A-5AB1EFFA8C41}" type="parTrans" cxnId="{8B3A76FB-5376-4D08-8819-911E628B4EED}">
      <dgm:prSet/>
      <dgm:spPr/>
      <dgm:t>
        <a:bodyPr/>
        <a:lstStyle/>
        <a:p>
          <a:pPr algn="ctr"/>
          <a:endParaRPr lang="en-IN"/>
        </a:p>
      </dgm:t>
    </dgm:pt>
    <dgm:pt modelId="{5EB72BCB-D2D6-4F72-967E-404DBF6EB575}" type="sibTrans" cxnId="{8B3A76FB-5376-4D08-8819-911E628B4EED}">
      <dgm:prSet/>
      <dgm:spPr/>
      <dgm:t>
        <a:bodyPr/>
        <a:lstStyle/>
        <a:p>
          <a:pPr algn="ctr"/>
          <a:endParaRPr lang="en-IN"/>
        </a:p>
      </dgm:t>
    </dgm:pt>
    <dgm:pt modelId="{EABCA21D-8780-49A5-8B72-C5D762572EAB}" type="pres">
      <dgm:prSet presAssocID="{DAD4517B-D624-4E65-8CC2-CCEFE98A16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2FEE8AF-E9C3-4655-8E80-F32DD944DC43}" type="pres">
      <dgm:prSet presAssocID="{B59E1B07-9975-4961-B8C5-93231F0DA18D}" presName="dummy" presStyleCnt="0"/>
      <dgm:spPr/>
    </dgm:pt>
    <dgm:pt modelId="{BF7D31C6-BF07-4ED6-9CEE-AD75A36F96A9}" type="pres">
      <dgm:prSet presAssocID="{B59E1B07-9975-4961-B8C5-93231F0DA18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F89373-E954-4149-ACD9-9E5C45DA6B96}" type="pres">
      <dgm:prSet presAssocID="{E893246D-0AC4-4746-9B22-98DA93F4FB47}" presName="sibTrans" presStyleLbl="node1" presStyleIdx="0" presStyleCnt="5"/>
      <dgm:spPr/>
      <dgm:t>
        <a:bodyPr/>
        <a:lstStyle/>
        <a:p>
          <a:endParaRPr lang="en-IN"/>
        </a:p>
      </dgm:t>
    </dgm:pt>
    <dgm:pt modelId="{CB3964E2-8FBC-4D8B-A114-3047FC6BE8EB}" type="pres">
      <dgm:prSet presAssocID="{01C2CC9B-6CB6-4161-AD12-51D26D67D4B4}" presName="dummy" presStyleCnt="0"/>
      <dgm:spPr/>
    </dgm:pt>
    <dgm:pt modelId="{BB5414EA-8F9B-4CE0-8569-FF6F138621A6}" type="pres">
      <dgm:prSet presAssocID="{01C2CC9B-6CB6-4161-AD12-51D26D67D4B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FD9698-AD4E-4A8C-A9D9-C4B145FA21E6}" type="pres">
      <dgm:prSet presAssocID="{F83890D6-3F54-4A6B-95A5-070A0F04EE5A}" presName="sibTrans" presStyleLbl="node1" presStyleIdx="1" presStyleCnt="5"/>
      <dgm:spPr/>
      <dgm:t>
        <a:bodyPr/>
        <a:lstStyle/>
        <a:p>
          <a:endParaRPr lang="en-IN"/>
        </a:p>
      </dgm:t>
    </dgm:pt>
    <dgm:pt modelId="{A7D4A0BD-88D1-4970-9EA6-7C90659AAF78}" type="pres">
      <dgm:prSet presAssocID="{2A666FBD-AB9D-4AEA-81D3-8830F7C10D63}" presName="dummy" presStyleCnt="0"/>
      <dgm:spPr/>
    </dgm:pt>
    <dgm:pt modelId="{DCBD0F8D-9AE2-4902-A33C-8D0403A6A8AF}" type="pres">
      <dgm:prSet presAssocID="{2A666FBD-AB9D-4AEA-81D3-8830F7C10D6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558D51-E431-435A-AEF1-A5FF0F18ED53}" type="pres">
      <dgm:prSet presAssocID="{EF389AC8-0752-463F-B0E7-6A0E358B4289}" presName="sibTrans" presStyleLbl="node1" presStyleIdx="2" presStyleCnt="5"/>
      <dgm:spPr/>
      <dgm:t>
        <a:bodyPr/>
        <a:lstStyle/>
        <a:p>
          <a:endParaRPr lang="en-IN"/>
        </a:p>
      </dgm:t>
    </dgm:pt>
    <dgm:pt modelId="{0F21F76A-2FC8-4975-ACA2-04811CC07621}" type="pres">
      <dgm:prSet presAssocID="{2FDC7B5C-9ACA-4917-B86E-CA81CE3C70E7}" presName="dummy" presStyleCnt="0"/>
      <dgm:spPr/>
    </dgm:pt>
    <dgm:pt modelId="{8AB062E5-577A-4FCC-A627-F75D82F366EA}" type="pres">
      <dgm:prSet presAssocID="{2FDC7B5C-9ACA-4917-B86E-CA81CE3C70E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BD9696-75D4-4A62-89EE-19C96647A442}" type="pres">
      <dgm:prSet presAssocID="{B1257E2A-50EC-41BA-BD63-369EAA33B873}" presName="sibTrans" presStyleLbl="node1" presStyleIdx="3" presStyleCnt="5" custLinFactNeighborX="4085" custLinFactNeighborY="-2148"/>
      <dgm:spPr/>
      <dgm:t>
        <a:bodyPr/>
        <a:lstStyle/>
        <a:p>
          <a:endParaRPr lang="en-IN"/>
        </a:p>
      </dgm:t>
    </dgm:pt>
    <dgm:pt modelId="{999544D8-6690-469C-96C0-8EBFFF40ACCF}" type="pres">
      <dgm:prSet presAssocID="{B91CB114-798B-4743-98C9-F831EE2B21FA}" presName="dummy" presStyleCnt="0"/>
      <dgm:spPr/>
    </dgm:pt>
    <dgm:pt modelId="{BA665628-B75D-4BAC-ACC6-F74111C5BDAD}" type="pres">
      <dgm:prSet presAssocID="{B91CB114-798B-4743-98C9-F831EE2B21F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9AC87D-FDCD-4F1E-A600-393858FD16E4}" type="pres">
      <dgm:prSet presAssocID="{5EB72BCB-D2D6-4F72-967E-404DBF6EB575}" presName="sibTrans" presStyleLbl="node1" presStyleIdx="4" presStyleCnt="5" custLinFactNeighborX="4085" custLinFactNeighborY="2121"/>
      <dgm:spPr/>
      <dgm:t>
        <a:bodyPr/>
        <a:lstStyle/>
        <a:p>
          <a:endParaRPr lang="en-IN"/>
        </a:p>
      </dgm:t>
    </dgm:pt>
  </dgm:ptLst>
  <dgm:cxnLst>
    <dgm:cxn modelId="{16A5062E-AA6D-4081-8DA8-C0642165E0EB}" type="presOf" srcId="{2A666FBD-AB9D-4AEA-81D3-8830F7C10D63}" destId="{DCBD0F8D-9AE2-4902-A33C-8D0403A6A8AF}" srcOrd="0" destOrd="0" presId="urn:microsoft.com/office/officeart/2005/8/layout/cycle1"/>
    <dgm:cxn modelId="{C7317BBA-655D-4860-B434-D2B1A99859A3}" srcId="{DAD4517B-D624-4E65-8CC2-CCEFE98A165F}" destId="{B59E1B07-9975-4961-B8C5-93231F0DA18D}" srcOrd="0" destOrd="0" parTransId="{6E6C6452-750C-416B-A638-0FA4E0CCFBE8}" sibTransId="{E893246D-0AC4-4746-9B22-98DA93F4FB47}"/>
    <dgm:cxn modelId="{4B66AD72-A3D7-4EEA-B101-FACD5351B0F7}" srcId="{DAD4517B-D624-4E65-8CC2-CCEFE98A165F}" destId="{01C2CC9B-6CB6-4161-AD12-51D26D67D4B4}" srcOrd="1" destOrd="0" parTransId="{7F96014E-2F67-4BE3-B958-EC277E8D1623}" sibTransId="{F83890D6-3F54-4A6B-95A5-070A0F04EE5A}"/>
    <dgm:cxn modelId="{E84D8569-4345-4CFB-B4DA-0AECCED810F0}" type="presOf" srcId="{EF389AC8-0752-463F-B0E7-6A0E358B4289}" destId="{88558D51-E431-435A-AEF1-A5FF0F18ED53}" srcOrd="0" destOrd="0" presId="urn:microsoft.com/office/officeart/2005/8/layout/cycle1"/>
    <dgm:cxn modelId="{17395B6E-2EE0-44CA-A9F3-E6CF03D026E7}" srcId="{DAD4517B-D624-4E65-8CC2-CCEFE98A165F}" destId="{2FDC7B5C-9ACA-4917-B86E-CA81CE3C70E7}" srcOrd="3" destOrd="0" parTransId="{597A206E-54BC-46B8-B445-E42F33AAF449}" sibTransId="{B1257E2A-50EC-41BA-BD63-369EAA33B873}"/>
    <dgm:cxn modelId="{393C34A3-1814-4A58-8E48-E2A31E1C943A}" type="presOf" srcId="{B1257E2A-50EC-41BA-BD63-369EAA33B873}" destId="{95BD9696-75D4-4A62-89EE-19C96647A442}" srcOrd="0" destOrd="0" presId="urn:microsoft.com/office/officeart/2005/8/layout/cycle1"/>
    <dgm:cxn modelId="{14224990-BFD2-40B6-9065-A96FE5944811}" type="presOf" srcId="{B91CB114-798B-4743-98C9-F831EE2B21FA}" destId="{BA665628-B75D-4BAC-ACC6-F74111C5BDAD}" srcOrd="0" destOrd="0" presId="urn:microsoft.com/office/officeart/2005/8/layout/cycle1"/>
    <dgm:cxn modelId="{C86E4C53-7B70-401D-B2E4-D882730DFBF0}" type="presOf" srcId="{5EB72BCB-D2D6-4F72-967E-404DBF6EB575}" destId="{D19AC87D-FDCD-4F1E-A600-393858FD16E4}" srcOrd="0" destOrd="0" presId="urn:microsoft.com/office/officeart/2005/8/layout/cycle1"/>
    <dgm:cxn modelId="{92B59F07-F81C-4314-B15B-0A17D39C607F}" srcId="{DAD4517B-D624-4E65-8CC2-CCEFE98A165F}" destId="{2A666FBD-AB9D-4AEA-81D3-8830F7C10D63}" srcOrd="2" destOrd="0" parTransId="{7DF7AF9D-83BB-4BF1-AB2A-4EFD9F7D2FEA}" sibTransId="{EF389AC8-0752-463F-B0E7-6A0E358B4289}"/>
    <dgm:cxn modelId="{55822C35-BB45-4444-B7E7-1AE836E73216}" type="presOf" srcId="{B59E1B07-9975-4961-B8C5-93231F0DA18D}" destId="{BF7D31C6-BF07-4ED6-9CEE-AD75A36F96A9}" srcOrd="0" destOrd="0" presId="urn:microsoft.com/office/officeart/2005/8/layout/cycle1"/>
    <dgm:cxn modelId="{905E2D46-3182-4E69-9A0F-909EB40DEF5D}" type="presOf" srcId="{01C2CC9B-6CB6-4161-AD12-51D26D67D4B4}" destId="{BB5414EA-8F9B-4CE0-8569-FF6F138621A6}" srcOrd="0" destOrd="0" presId="urn:microsoft.com/office/officeart/2005/8/layout/cycle1"/>
    <dgm:cxn modelId="{61585E1F-58E1-4666-9A31-5BBA64B3BF2A}" type="presOf" srcId="{2FDC7B5C-9ACA-4917-B86E-CA81CE3C70E7}" destId="{8AB062E5-577A-4FCC-A627-F75D82F366EA}" srcOrd="0" destOrd="0" presId="urn:microsoft.com/office/officeart/2005/8/layout/cycle1"/>
    <dgm:cxn modelId="{093160B4-5887-4482-96AF-FF8F9C24E5C0}" type="presOf" srcId="{E893246D-0AC4-4746-9B22-98DA93F4FB47}" destId="{6EF89373-E954-4149-ACD9-9E5C45DA6B96}" srcOrd="0" destOrd="0" presId="urn:microsoft.com/office/officeart/2005/8/layout/cycle1"/>
    <dgm:cxn modelId="{77C29172-6462-42F1-A5A6-F270ED29CE4A}" type="presOf" srcId="{F83890D6-3F54-4A6B-95A5-070A0F04EE5A}" destId="{DDFD9698-AD4E-4A8C-A9D9-C4B145FA21E6}" srcOrd="0" destOrd="0" presId="urn:microsoft.com/office/officeart/2005/8/layout/cycle1"/>
    <dgm:cxn modelId="{8B3A76FB-5376-4D08-8819-911E628B4EED}" srcId="{DAD4517B-D624-4E65-8CC2-CCEFE98A165F}" destId="{B91CB114-798B-4743-98C9-F831EE2B21FA}" srcOrd="4" destOrd="0" parTransId="{3D9331BC-D8D0-4B07-8C7A-5AB1EFFA8C41}" sibTransId="{5EB72BCB-D2D6-4F72-967E-404DBF6EB575}"/>
    <dgm:cxn modelId="{23204B55-86A3-4116-A4DE-D70D1D661DED}" type="presOf" srcId="{DAD4517B-D624-4E65-8CC2-CCEFE98A165F}" destId="{EABCA21D-8780-49A5-8B72-C5D762572EAB}" srcOrd="0" destOrd="0" presId="urn:microsoft.com/office/officeart/2005/8/layout/cycle1"/>
    <dgm:cxn modelId="{73524756-552B-433E-A0C2-1EAC27A06A21}" type="presParOf" srcId="{EABCA21D-8780-49A5-8B72-C5D762572EAB}" destId="{D2FEE8AF-E9C3-4655-8E80-F32DD944DC43}" srcOrd="0" destOrd="0" presId="urn:microsoft.com/office/officeart/2005/8/layout/cycle1"/>
    <dgm:cxn modelId="{EB4E6531-6205-4671-8956-6DF3E973B68F}" type="presParOf" srcId="{EABCA21D-8780-49A5-8B72-C5D762572EAB}" destId="{BF7D31C6-BF07-4ED6-9CEE-AD75A36F96A9}" srcOrd="1" destOrd="0" presId="urn:microsoft.com/office/officeart/2005/8/layout/cycle1"/>
    <dgm:cxn modelId="{CB0CC6F5-DF38-4151-9C5A-D5D4E8AAE7F3}" type="presParOf" srcId="{EABCA21D-8780-49A5-8B72-C5D762572EAB}" destId="{6EF89373-E954-4149-ACD9-9E5C45DA6B96}" srcOrd="2" destOrd="0" presId="urn:microsoft.com/office/officeart/2005/8/layout/cycle1"/>
    <dgm:cxn modelId="{BE841212-4D5C-490D-B3E1-4BFEAFFADC92}" type="presParOf" srcId="{EABCA21D-8780-49A5-8B72-C5D762572EAB}" destId="{CB3964E2-8FBC-4D8B-A114-3047FC6BE8EB}" srcOrd="3" destOrd="0" presId="urn:microsoft.com/office/officeart/2005/8/layout/cycle1"/>
    <dgm:cxn modelId="{00AB8934-7616-4F94-8483-E00181F63CB1}" type="presParOf" srcId="{EABCA21D-8780-49A5-8B72-C5D762572EAB}" destId="{BB5414EA-8F9B-4CE0-8569-FF6F138621A6}" srcOrd="4" destOrd="0" presId="urn:microsoft.com/office/officeart/2005/8/layout/cycle1"/>
    <dgm:cxn modelId="{748271A9-AA46-41BF-B702-47478FCA0E2E}" type="presParOf" srcId="{EABCA21D-8780-49A5-8B72-C5D762572EAB}" destId="{DDFD9698-AD4E-4A8C-A9D9-C4B145FA21E6}" srcOrd="5" destOrd="0" presId="urn:microsoft.com/office/officeart/2005/8/layout/cycle1"/>
    <dgm:cxn modelId="{C824EF85-EBB6-4300-8292-3C5655F3B11B}" type="presParOf" srcId="{EABCA21D-8780-49A5-8B72-C5D762572EAB}" destId="{A7D4A0BD-88D1-4970-9EA6-7C90659AAF78}" srcOrd="6" destOrd="0" presId="urn:microsoft.com/office/officeart/2005/8/layout/cycle1"/>
    <dgm:cxn modelId="{C2C1E34C-7CD5-4CCA-90BB-684897D83C20}" type="presParOf" srcId="{EABCA21D-8780-49A5-8B72-C5D762572EAB}" destId="{DCBD0F8D-9AE2-4902-A33C-8D0403A6A8AF}" srcOrd="7" destOrd="0" presId="urn:microsoft.com/office/officeart/2005/8/layout/cycle1"/>
    <dgm:cxn modelId="{58D736D2-9F97-4BFD-94EC-498A47BA2C4B}" type="presParOf" srcId="{EABCA21D-8780-49A5-8B72-C5D762572EAB}" destId="{88558D51-E431-435A-AEF1-A5FF0F18ED53}" srcOrd="8" destOrd="0" presId="urn:microsoft.com/office/officeart/2005/8/layout/cycle1"/>
    <dgm:cxn modelId="{39EFE160-5987-4D38-A345-65F60CAEE760}" type="presParOf" srcId="{EABCA21D-8780-49A5-8B72-C5D762572EAB}" destId="{0F21F76A-2FC8-4975-ACA2-04811CC07621}" srcOrd="9" destOrd="0" presId="urn:microsoft.com/office/officeart/2005/8/layout/cycle1"/>
    <dgm:cxn modelId="{1AA9CD2E-106D-40B6-8908-EECD00C04826}" type="presParOf" srcId="{EABCA21D-8780-49A5-8B72-C5D762572EAB}" destId="{8AB062E5-577A-4FCC-A627-F75D82F366EA}" srcOrd="10" destOrd="0" presId="urn:microsoft.com/office/officeart/2005/8/layout/cycle1"/>
    <dgm:cxn modelId="{CC2B313F-1F0D-4179-875A-9BDE8D57C029}" type="presParOf" srcId="{EABCA21D-8780-49A5-8B72-C5D762572EAB}" destId="{95BD9696-75D4-4A62-89EE-19C96647A442}" srcOrd="11" destOrd="0" presId="urn:microsoft.com/office/officeart/2005/8/layout/cycle1"/>
    <dgm:cxn modelId="{AAF82965-2206-4565-8C8B-54584A3E5611}" type="presParOf" srcId="{EABCA21D-8780-49A5-8B72-C5D762572EAB}" destId="{999544D8-6690-469C-96C0-8EBFFF40ACCF}" srcOrd="12" destOrd="0" presId="urn:microsoft.com/office/officeart/2005/8/layout/cycle1"/>
    <dgm:cxn modelId="{F06F24E1-22E5-4369-9C6C-622DD76BE373}" type="presParOf" srcId="{EABCA21D-8780-49A5-8B72-C5D762572EAB}" destId="{BA665628-B75D-4BAC-ACC6-F74111C5BDAD}" srcOrd="13" destOrd="0" presId="urn:microsoft.com/office/officeart/2005/8/layout/cycle1"/>
    <dgm:cxn modelId="{297A3EBA-3C88-4B02-8E1A-82FECD86E440}" type="presParOf" srcId="{EABCA21D-8780-49A5-8B72-C5D762572EAB}" destId="{D19AC87D-FDCD-4F1E-A600-393858FD16E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D31C6-BF07-4ED6-9CEE-AD75A36F96A9}">
      <dsp:nvSpPr>
        <dsp:cNvPr id="0" name=""/>
        <dsp:cNvSpPr/>
      </dsp:nvSpPr>
      <dsp:spPr>
        <a:xfrm>
          <a:off x="2475738" y="28432"/>
          <a:ext cx="950864" cy="95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Go to police station</a:t>
          </a:r>
          <a:endParaRPr lang="en-IN" sz="1600" kern="1200" dirty="0"/>
        </a:p>
      </dsp:txBody>
      <dsp:txXfrm>
        <a:off x="2475738" y="28432"/>
        <a:ext cx="950864" cy="950864"/>
      </dsp:txXfrm>
    </dsp:sp>
    <dsp:sp modelId="{6EF89373-E954-4149-ACD9-9E5C45DA6B96}">
      <dsp:nvSpPr>
        <dsp:cNvPr id="0" name=""/>
        <dsp:cNvSpPr/>
      </dsp:nvSpPr>
      <dsp:spPr>
        <a:xfrm>
          <a:off x="235182" y="469"/>
          <a:ext cx="3569823" cy="3569823"/>
        </a:xfrm>
        <a:prstGeom prst="circularArrow">
          <a:avLst>
            <a:gd name="adj1" fmla="val 5194"/>
            <a:gd name="adj2" fmla="val 335468"/>
            <a:gd name="adj3" fmla="val 21295053"/>
            <a:gd name="adj4" fmla="val 19764652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14EA-8F9B-4CE0-8569-FF6F138621A6}">
      <dsp:nvSpPr>
        <dsp:cNvPr id="0" name=""/>
        <dsp:cNvSpPr/>
      </dsp:nvSpPr>
      <dsp:spPr>
        <a:xfrm>
          <a:off x="3051174" y="1799444"/>
          <a:ext cx="950864" cy="95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Make an FIR</a:t>
          </a:r>
          <a:endParaRPr lang="en-IN" sz="1600" kern="1200" dirty="0"/>
        </a:p>
      </dsp:txBody>
      <dsp:txXfrm>
        <a:off x="3051174" y="1799444"/>
        <a:ext cx="950864" cy="950864"/>
      </dsp:txXfrm>
    </dsp:sp>
    <dsp:sp modelId="{DDFD9698-AD4E-4A8C-A9D9-C4B145FA21E6}">
      <dsp:nvSpPr>
        <dsp:cNvPr id="0" name=""/>
        <dsp:cNvSpPr/>
      </dsp:nvSpPr>
      <dsp:spPr>
        <a:xfrm>
          <a:off x="235182" y="469"/>
          <a:ext cx="3569823" cy="3569823"/>
        </a:xfrm>
        <a:prstGeom prst="circularArrow">
          <a:avLst>
            <a:gd name="adj1" fmla="val 5194"/>
            <a:gd name="adj2" fmla="val 335468"/>
            <a:gd name="adj3" fmla="val 4016575"/>
            <a:gd name="adj4" fmla="val 2251709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D0F8D-9AE2-4902-A33C-8D0403A6A8AF}">
      <dsp:nvSpPr>
        <dsp:cNvPr id="0" name=""/>
        <dsp:cNvSpPr/>
      </dsp:nvSpPr>
      <dsp:spPr>
        <a:xfrm>
          <a:off x="1544661" y="2893990"/>
          <a:ext cx="950864" cy="95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Submit copy of FIR to company</a:t>
          </a:r>
          <a:endParaRPr lang="en-IN" sz="1600" kern="1200" dirty="0"/>
        </a:p>
      </dsp:txBody>
      <dsp:txXfrm>
        <a:off x="1544661" y="2893990"/>
        <a:ext cx="950864" cy="950864"/>
      </dsp:txXfrm>
    </dsp:sp>
    <dsp:sp modelId="{88558D51-E431-435A-AEF1-A5FF0F18ED53}">
      <dsp:nvSpPr>
        <dsp:cNvPr id="0" name=""/>
        <dsp:cNvSpPr/>
      </dsp:nvSpPr>
      <dsp:spPr>
        <a:xfrm>
          <a:off x="235182" y="469"/>
          <a:ext cx="3569823" cy="3569823"/>
        </a:xfrm>
        <a:prstGeom prst="circularArrow">
          <a:avLst>
            <a:gd name="adj1" fmla="val 5194"/>
            <a:gd name="adj2" fmla="val 335468"/>
            <a:gd name="adj3" fmla="val 8212823"/>
            <a:gd name="adj4" fmla="val 6447956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62E5-577A-4FCC-A627-F75D82F366EA}">
      <dsp:nvSpPr>
        <dsp:cNvPr id="0" name=""/>
        <dsp:cNvSpPr/>
      </dsp:nvSpPr>
      <dsp:spPr>
        <a:xfrm>
          <a:off x="38148" y="1799444"/>
          <a:ext cx="950864" cy="95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Get mobile ID for tracing</a:t>
          </a:r>
          <a:endParaRPr lang="en-IN" sz="1600" kern="1200" dirty="0"/>
        </a:p>
      </dsp:txBody>
      <dsp:txXfrm>
        <a:off x="38148" y="1799444"/>
        <a:ext cx="950864" cy="950864"/>
      </dsp:txXfrm>
    </dsp:sp>
    <dsp:sp modelId="{95BD9696-75D4-4A62-89EE-19C96647A442}">
      <dsp:nvSpPr>
        <dsp:cNvPr id="0" name=""/>
        <dsp:cNvSpPr/>
      </dsp:nvSpPr>
      <dsp:spPr>
        <a:xfrm>
          <a:off x="381009" y="-76210"/>
          <a:ext cx="3569823" cy="3569823"/>
        </a:xfrm>
        <a:prstGeom prst="circularArrow">
          <a:avLst>
            <a:gd name="adj1" fmla="val 5194"/>
            <a:gd name="adj2" fmla="val 335468"/>
            <a:gd name="adj3" fmla="val 12299880"/>
            <a:gd name="adj4" fmla="val 10769478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65628-B75D-4BAC-ACC6-F74111C5BDAD}">
      <dsp:nvSpPr>
        <dsp:cNvPr id="0" name=""/>
        <dsp:cNvSpPr/>
      </dsp:nvSpPr>
      <dsp:spPr>
        <a:xfrm>
          <a:off x="613585" y="28432"/>
          <a:ext cx="950864" cy="95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Submit it to police station</a:t>
          </a:r>
          <a:endParaRPr lang="en-IN" sz="1600" kern="1200" dirty="0"/>
        </a:p>
      </dsp:txBody>
      <dsp:txXfrm>
        <a:off x="613585" y="28432"/>
        <a:ext cx="950864" cy="950864"/>
      </dsp:txXfrm>
    </dsp:sp>
    <dsp:sp modelId="{D19AC87D-FDCD-4F1E-A600-393858FD16E4}">
      <dsp:nvSpPr>
        <dsp:cNvPr id="0" name=""/>
        <dsp:cNvSpPr/>
      </dsp:nvSpPr>
      <dsp:spPr>
        <a:xfrm>
          <a:off x="381009" y="76185"/>
          <a:ext cx="3569823" cy="3569823"/>
        </a:xfrm>
        <a:prstGeom prst="circularArrow">
          <a:avLst>
            <a:gd name="adj1" fmla="val 5194"/>
            <a:gd name="adj2" fmla="val 335468"/>
            <a:gd name="adj3" fmla="val 16867558"/>
            <a:gd name="adj4" fmla="val 15196974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et.com/tags/gmai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“What Steps To Follow If My Mobile Is Stolen Or Lost”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solidFill>
                  <a:srgbClr val="FFC000"/>
                </a:solidFill>
              </a:rPr>
              <a:t>Presented by:</a:t>
            </a:r>
          </a:p>
          <a:p>
            <a:pPr marL="0" indent="0" algn="ctr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Sandip Samadhan Waghmare</a:t>
            </a:r>
          </a:p>
          <a:p>
            <a:pPr marL="0" indent="0" algn="ctr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(ACST)</a:t>
            </a:r>
          </a:p>
          <a:p>
            <a:pPr marL="0" indent="0" algn="ctr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Class – D</a:t>
            </a:r>
          </a:p>
          <a:p>
            <a:pPr marL="0" indent="0" algn="ctr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(CPTP-6, 2019)</a:t>
            </a:r>
          </a:p>
          <a:p>
            <a:pPr marL="0" indent="0" algn="ctr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YASHADA,PUNE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Lock</a:t>
            </a:r>
            <a:r>
              <a:rPr lang="en-IN" dirty="0"/>
              <a:t>: If the missing phone is not around you and you are worried that your phone is stolen by someone, click the "Lock" button. The current lock screen will be replaced with a password lock. You can input a recovery message, which will show on the lock screen of your lost Android and inform the guy to return it back. And it is available to enter phone number. A button to call the number will show on your lock screen.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209800"/>
            <a:ext cx="3724795" cy="1590897"/>
          </a:xfrm>
          <a:prstGeom prst="rect">
            <a:avLst/>
          </a:prstGeom>
        </p:spPr>
      </p:pic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620005" cy="3324689"/>
          </a:xfrm>
        </p:spPr>
      </p:pic>
    </p:spTree>
    <p:extLst>
      <p:ext uri="{BB962C8B-B14F-4D97-AF65-F5344CB8AC3E}">
        <p14:creationId xmlns:p14="http://schemas.microsoft.com/office/powerpoint/2010/main" val="13687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Step:7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Erase</a:t>
            </a:r>
            <a:r>
              <a:rPr lang="en-IN" dirty="0"/>
              <a:t>: If you think you have lost your device for good and would like to erase all data in the lost phone, click "Erase". This performs a factory reset on your device. Your apps, photos, music, and settings will be deleted</a:t>
            </a:r>
            <a:r>
              <a:rPr lang="en-IN" dirty="0" smtClean="0"/>
              <a:t>.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4800"/>
            <a:ext cx="3543795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3620005" cy="2943636"/>
          </a:xfrm>
        </p:spPr>
      </p:pic>
    </p:spTree>
    <p:extLst>
      <p:ext uri="{BB962C8B-B14F-4D97-AF65-F5344CB8AC3E}">
        <p14:creationId xmlns:p14="http://schemas.microsoft.com/office/powerpoint/2010/main" val="2442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Step:8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Alert the police.</a:t>
            </a:r>
          </a:p>
          <a:p>
            <a:r>
              <a:rPr lang="en-IN" dirty="0"/>
              <a:t>You may or may not get your phone back, but you might need a police report if you have to protest fraudulent charges made with your device, and the police are definitely tracking device thefts.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61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52490" cy="4389437"/>
          </a:xfrm>
        </p:spPr>
      </p:pic>
    </p:spTree>
    <p:extLst>
      <p:ext uri="{BB962C8B-B14F-4D97-AF65-F5344CB8AC3E}">
        <p14:creationId xmlns:p14="http://schemas.microsoft.com/office/powerpoint/2010/main" val="38459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to follow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dirty="0" smtClean="0"/>
              <a:t>Feature phone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83440104"/>
              </p:ext>
            </p:extLst>
          </p:nvPr>
        </p:nvGraphicFramePr>
        <p:xfrm>
          <a:off x="457200" y="2514600"/>
          <a:ext cx="4040188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</p:spTree>
    <p:extLst>
      <p:ext uri="{BB962C8B-B14F-4D97-AF65-F5344CB8AC3E}">
        <p14:creationId xmlns:p14="http://schemas.microsoft.com/office/powerpoint/2010/main" val="26235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Steps </a:t>
            </a:r>
            <a:r>
              <a:rPr lang="en-IN" smtClean="0">
                <a:solidFill>
                  <a:srgbClr val="FF0000"/>
                </a:solidFill>
              </a:rPr>
              <a:t>to follow-Smart </a:t>
            </a:r>
            <a:r>
              <a:rPr lang="en-IN" dirty="0" smtClean="0">
                <a:solidFill>
                  <a:srgbClr val="FF0000"/>
                </a:solidFill>
              </a:rPr>
              <a:t>phone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625994" cy="4389437"/>
          </a:xfrm>
        </p:spPr>
      </p:pic>
    </p:spTree>
    <p:extLst>
      <p:ext uri="{BB962C8B-B14F-4D97-AF65-F5344CB8AC3E}">
        <p14:creationId xmlns:p14="http://schemas.microsoft.com/office/powerpoint/2010/main" val="35581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If your phone is </a:t>
            </a:r>
            <a:r>
              <a:rPr lang="en-IN" i="1" dirty="0"/>
              <a:t>definitely</a:t>
            </a:r>
            <a:r>
              <a:rPr lang="en-IN" dirty="0"/>
              <a:t> lost, don't worry, there's still hope. </a:t>
            </a:r>
            <a:r>
              <a:rPr lang="en-IN" dirty="0">
                <a:hlinkClick r:id="rId2"/>
              </a:rPr>
              <a:t>Gmail</a:t>
            </a:r>
            <a:r>
              <a:rPr lang="en-IN" dirty="0"/>
              <a:t> to the rescue.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You can get similar results by searching "find my </a:t>
            </a:r>
            <a:r>
              <a:rPr lang="en-IN" dirty="0" smtClean="0"/>
              <a:t>phone or Android device manager." </a:t>
            </a:r>
            <a:r>
              <a:rPr lang="en-IN" dirty="0"/>
              <a:t>You'll still need to sign in to your Gmail though.</a:t>
            </a:r>
          </a:p>
        </p:txBody>
      </p:sp>
    </p:spTree>
    <p:extLst>
      <p:ext uri="{BB962C8B-B14F-4D97-AF65-F5344CB8AC3E}">
        <p14:creationId xmlns:p14="http://schemas.microsoft.com/office/powerpoint/2010/main" val="32601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steps:2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4" y="4020328"/>
            <a:ext cx="76211" cy="21910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6496957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Step:3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229600" cy="4112646"/>
          </a:xfrm>
        </p:spPr>
      </p:pic>
    </p:spTree>
    <p:extLst>
      <p:ext uri="{BB962C8B-B14F-4D97-AF65-F5344CB8AC3E}">
        <p14:creationId xmlns:p14="http://schemas.microsoft.com/office/powerpoint/2010/main" val="3273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2547270" cy="4389437"/>
          </a:xfrm>
        </p:spPr>
      </p:pic>
    </p:spTree>
    <p:extLst>
      <p:ext uri="{BB962C8B-B14F-4D97-AF65-F5344CB8AC3E}">
        <p14:creationId xmlns:p14="http://schemas.microsoft.com/office/powerpoint/2010/main" val="1743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r>
              <a:rPr lang="en-IN" dirty="0" smtClean="0"/>
              <a:t>Locate </a:t>
            </a:r>
            <a:r>
              <a:rPr lang="en-IN" dirty="0"/>
              <a:t>Lost Android Device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Click the button at the upper right corner. Android Device Manager will try to contact your Lost Android phone. Please wait patiently.</a:t>
            </a:r>
            <a:endParaRPr lang="en-IN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96" y="3733800"/>
            <a:ext cx="380100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Step:5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Ring/Erase/Lock Your Lost Device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/>
              <a:t>Your lost Android phone is located. </a:t>
            </a:r>
            <a:endParaRPr lang="en-IN" sz="2000" dirty="0" smtClean="0"/>
          </a:p>
          <a:p>
            <a:r>
              <a:rPr lang="en-IN" sz="2000" dirty="0" smtClean="0"/>
              <a:t>As </a:t>
            </a:r>
            <a:r>
              <a:rPr lang="en-IN" sz="2000" dirty="0"/>
              <a:t>the screenshot shows, 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b="1" dirty="0"/>
              <a:t>Ring</a:t>
            </a:r>
            <a:r>
              <a:rPr lang="en-IN" sz="2000" dirty="0"/>
              <a:t>: You can click the button "Ring" 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     and </a:t>
            </a:r>
            <a:r>
              <a:rPr lang="en-IN" sz="2000" dirty="0"/>
              <a:t>figure out whether your phone 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     is</a:t>
            </a:r>
            <a:r>
              <a:rPr lang="en-IN" sz="2000" dirty="0"/>
              <a:t> nearby.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1800" dirty="0"/>
              <a:t/>
            </a:r>
            <a:br>
              <a:rPr lang="en-IN" sz="1800" dirty="0"/>
            </a:br>
            <a:endParaRPr lang="en-IN" sz="1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67200"/>
            <a:ext cx="85737" cy="69542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057400"/>
            <a:ext cx="3724795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182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“What Steps To Follow If My Mobile Is Stolen Or Lost”</vt:lpstr>
      <vt:lpstr>Steps to follow</vt:lpstr>
      <vt:lpstr>Steps to follow-Smart phone</vt:lpstr>
      <vt:lpstr>Step: 1</vt:lpstr>
      <vt:lpstr>steps:2</vt:lpstr>
      <vt:lpstr>Step:3</vt:lpstr>
      <vt:lpstr>PowerPoint Presentation</vt:lpstr>
      <vt:lpstr>step:4</vt:lpstr>
      <vt:lpstr>Step:5</vt:lpstr>
      <vt:lpstr>Step:6</vt:lpstr>
      <vt:lpstr>PowerPoint Presentation</vt:lpstr>
      <vt:lpstr>Step:7</vt:lpstr>
      <vt:lpstr>PowerPoint Presentation</vt:lpstr>
      <vt:lpstr>Step:8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Steps To Follow If My Mobile Is Stolen Or Lost”</dc:title>
  <dc:creator>D58</dc:creator>
  <cp:lastModifiedBy>D58</cp:lastModifiedBy>
  <cp:revision>30</cp:revision>
  <dcterms:created xsi:type="dcterms:W3CDTF">2006-08-16T00:00:00Z</dcterms:created>
  <dcterms:modified xsi:type="dcterms:W3CDTF">2019-11-04T18:06:10Z</dcterms:modified>
</cp:coreProperties>
</file>