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2" r:id="rId5"/>
    <p:sldId id="259" r:id="rId6"/>
    <p:sldId id="264" r:id="rId7"/>
    <p:sldId id="265" r:id="rId8"/>
    <p:sldId id="258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mr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502B5D-9B54-4C5F-8612-4CB7E84DBD4B}" type="datetimeFigureOut">
              <a:rPr lang="mr-IN" smtClean="0"/>
              <a:t>04-11-2019</a:t>
            </a:fld>
            <a:endParaRPr lang="mr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mr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74837E-A9ED-4A81-829E-7102930D6FC9}" type="slidenum">
              <a:rPr lang="mr-IN" smtClean="0"/>
              <a:t>‹#›</a:t>
            </a:fld>
            <a:endParaRPr lang="mr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ti.gov.i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tionline.maharashtra.gov.in/index-e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048" y="591127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Access Right to Information Application</a:t>
            </a:r>
            <a:endParaRPr lang="mr-IN" sz="320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7772400" cy="2174399"/>
          </a:xfrm>
        </p:spPr>
        <p:txBody>
          <a:bodyPr>
            <a:normAutofit/>
          </a:bodyPr>
          <a:lstStyle/>
          <a:p>
            <a:pPr algn="ctr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/>
            <a:r>
              <a:rPr lang="en-IN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Yogeshwar</a:t>
            </a:r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IN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Tompe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Tahasildar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Class ‘B</a:t>
            </a:r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 (</a:t>
            </a:r>
            <a:r>
              <a:rPr lang="en-IN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B14</a:t>
            </a:r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mr-IN" sz="2400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10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Concerned to another public authority then transferred in 5 days.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PIO has 30 days to Approve or reject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Information related to Intelligence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and security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organisations can be denied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PIO to notify applicant in writing of:</a:t>
            </a:r>
          </a:p>
          <a:p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Additional fee to be paid</a:t>
            </a:r>
          </a:p>
          <a:p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Details of appellate authority (If rejected)</a:t>
            </a:r>
          </a:p>
          <a:p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Time limit within which appeal can be made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Processing…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1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first appeal must be made to the respective First Appellate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Authority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FAA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) within thirty days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Second appeal within 90 days with </a:t>
            </a:r>
            <a:r>
              <a:rPr lang="en-IN" sz="2400" dirty="0" err="1" smtClean="0">
                <a:latin typeface="Times New Roman" pitchFamily="18" charset="0"/>
              </a:rPr>
              <a:t>CIC</a:t>
            </a:r>
            <a:r>
              <a:rPr lang="en-IN" sz="2400" dirty="0" smtClean="0">
                <a:latin typeface="Times New Roman" pitchFamily="18" charset="0"/>
              </a:rPr>
              <a:t> or SIC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Decision of </a:t>
            </a:r>
            <a:r>
              <a:rPr lang="en-IN" sz="2400" dirty="0" err="1" smtClean="0">
                <a:latin typeface="Times New Roman" pitchFamily="18" charset="0"/>
              </a:rPr>
              <a:t>CIC</a:t>
            </a:r>
            <a:r>
              <a:rPr lang="en-IN" sz="2400" dirty="0" smtClean="0">
                <a:latin typeface="Times New Roman" pitchFamily="18" charset="0"/>
              </a:rPr>
              <a:t> or SIC is binding</a:t>
            </a:r>
          </a:p>
          <a:p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Appeal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Rectangle 3"/>
          <p:cNvSpPr/>
          <p:nvPr/>
        </p:nvSpPr>
        <p:spPr>
          <a:xfrm>
            <a:off x="2705175" y="2276872"/>
            <a:ext cx="38006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800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bring Transparency &amp; Accountability in the working of every public authority 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duty of Govt. to pro-actively make available key information to all.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secure access to information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Contain corruption</a:t>
            </a:r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Objectives of RTI Act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79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/>
              <a:t> 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ny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citizen of India may request information from a "public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authority“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assed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by Parliament on 15 June 2005 and came fully into force on 12 October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2005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RTI can be filed through Online and through Offline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  <a:hlinkClick r:id="rId2"/>
              </a:rPr>
              <a:t>rti.gov.in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has been developed for filing RTI online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RTI application as well as First appeal can be filed Online</a:t>
            </a:r>
          </a:p>
          <a:p>
            <a:endParaRPr lang="mr-IN" sz="28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Salient Features of RTI Act-2005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Application processed within 30 days.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In matter of life and liberty of a person within 48 hours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Suo moto information          Avoids resorting to RTI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Can be made in writing/Electronic mode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In Hindi, English or Official language 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No reasons required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Accompanied by prescribed fee.</a:t>
            </a:r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635896" y="292494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2310852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URL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of the RTI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Online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: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rtionline.maharashtra.gov.in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/index-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e.php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</a:rPr>
              <a:t>Click </a:t>
            </a:r>
            <a:r>
              <a:rPr lang="en-IN" sz="2400" dirty="0" smtClean="0">
                <a:latin typeface="Times New Roman" pitchFamily="18" charset="0"/>
              </a:rPr>
              <a:t>on Submit Request button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</a:rPr>
              <a:t>Accept the guidelines of RTI Online Portal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</a:rPr>
              <a:t>Online RTI request form will appear.</a:t>
            </a:r>
          </a:p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</a:rPr>
              <a:t>Fill all the required fields and submit the application</a:t>
            </a:r>
          </a:p>
          <a:p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Submit RTI Application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010" y="1268413"/>
            <a:ext cx="6794205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Online RTI Portal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419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980728"/>
            <a:ext cx="5184576" cy="561662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Online RTI window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01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After submitting request applicant will be directed to Payment page.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applicant can pay the prescribed RTI fee through the following modes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(i) Internet banking</a:t>
            </a:r>
          </a:p>
          <a:p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(ii) Using ATM-cum-Debit cards</a:t>
            </a:r>
          </a:p>
          <a:p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(iii) Visa/Master Credit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Cards</a:t>
            </a:r>
          </a:p>
          <a:p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Payment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On submission of an application, a unique registration number will be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issued through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SMS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&amp; e-mail.</a:t>
            </a:r>
          </a:p>
          <a:p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Online RTI first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reach 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“Nodal Officer” of the said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Department</a:t>
            </a:r>
          </a:p>
          <a:p>
            <a:endParaRPr lang="en-IN" sz="2400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RTI Application           Nodal Officer            Concerned Public Information Officer (PIO)</a:t>
            </a:r>
          </a:p>
          <a:p>
            <a:pPr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</a:rPr>
              <a:t>APIO- Receives applications and forwards them to PIO</a:t>
            </a:r>
          </a:p>
          <a:p>
            <a:endParaRPr lang="en-IN" sz="2400" dirty="0">
              <a:latin typeface="Times New Roman" pitchFamily="18" charset="0"/>
            </a:endParaRPr>
          </a:p>
          <a:p>
            <a:endParaRPr lang="mr-IN" sz="2400" dirty="0">
              <a:latin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Processing Online RTI Application</a:t>
            </a:r>
            <a:endParaRPr lang="mr-IN" sz="3200" b="0" dirty="0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059832" y="400506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          </a:t>
            </a:r>
            <a:endParaRPr lang="mr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933056"/>
            <a:ext cx="648072" cy="334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46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351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Access Right to Information Application</vt:lpstr>
      <vt:lpstr>Objectives of RTI Act</vt:lpstr>
      <vt:lpstr>Salient Features of RTI Act-2005</vt:lpstr>
      <vt:lpstr>Application</vt:lpstr>
      <vt:lpstr>Submit RTI Application</vt:lpstr>
      <vt:lpstr>Online RTI Portal</vt:lpstr>
      <vt:lpstr>Online RTI window</vt:lpstr>
      <vt:lpstr>Payment</vt:lpstr>
      <vt:lpstr>Processing Online RTI Application</vt:lpstr>
      <vt:lpstr>Processing…</vt:lpstr>
      <vt:lpstr> Appeal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Right to Information Application</dc:title>
  <dc:creator>room51</dc:creator>
  <cp:lastModifiedBy>room51</cp:lastModifiedBy>
  <cp:revision>23</cp:revision>
  <dcterms:created xsi:type="dcterms:W3CDTF">2019-11-01T07:54:59Z</dcterms:created>
  <dcterms:modified xsi:type="dcterms:W3CDTF">2019-11-04T08:13:23Z</dcterms:modified>
</cp:coreProperties>
</file>