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DA99CD-2037-418E-A22A-6BD0E29C21E6}" type="slidenum">
              <a:t>‹#›</a:t>
            </a:fld>
            <a:endParaRPr lang="en-IN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9220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D9BB59C-1224-40BE-8C1A-E2D2C89C9D33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09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IN" sz="2000" b="0" i="0" u="none" strike="noStrike" kern="1200" cap="none" spc="0" baseline="0">
        <a:solidFill>
          <a:srgbClr val="000000"/>
        </a:solidFill>
        <a:uFillTx/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9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7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7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8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7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1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blipFill>
            <a:blip r:embed="rId2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BD0B10-1D72-4110-80EC-431BCB729BA0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Rectangle 8"/>
          <p:cNvSpPr/>
          <p:nvPr/>
        </p:nvSpPr>
        <p:spPr>
          <a:xfrm>
            <a:off x="345442" y="2942603"/>
            <a:ext cx="7147928" cy="2463795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49" y="2944633"/>
            <a:ext cx="1190347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717" y="3136657"/>
            <a:ext cx="910221" cy="2075688"/>
          </a:xfrm>
          <a:prstGeom prst="rect">
            <a:avLst/>
          </a:prstGeom>
          <a:solidFill>
            <a:srgbClr val="B5AE53">
              <a:alpha val="70000"/>
            </a:srgbClr>
          </a:solidFill>
          <a:ln w="6345">
            <a:solidFill>
              <a:srgbClr val="6B7D7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5486" y="3055623"/>
            <a:ext cx="6947848" cy="22453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786829" y="4625263"/>
            <a:ext cx="761996" cy="457200"/>
          </a:xfrm>
        </p:spPr>
        <p:txBody>
          <a:bodyPr anchorCtr="1"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pPr lvl="0"/>
            <a:fld id="{69A08294-1FAA-4715-991F-6197F0194696}" type="slidenum">
              <a:t>‹#›</a:t>
            </a:fld>
            <a:fld id="{E520BB96-3973-4671-A883-93A21D313FED}" type="slidenum"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541818" y="4559271"/>
            <a:ext cx="6755166" cy="664366"/>
          </a:xfrm>
          <a:prstGeom prst="rect">
            <a:avLst/>
          </a:prstGeom>
          <a:solidFill>
            <a:srgbClr val="93A29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538974" y="3139436"/>
            <a:ext cx="6760872" cy="2077717"/>
          </a:xfrm>
          <a:prstGeom prst="rect">
            <a:avLst/>
          </a:prstGeom>
          <a:noFill/>
          <a:ln w="6345">
            <a:solidFill>
              <a:srgbClr val="6B7D7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3" name="Subtitle 2"/>
          <p:cNvSpPr txBox="1">
            <a:spLocks noGrp="1"/>
          </p:cNvSpPr>
          <p:nvPr>
            <p:ph type="subTitle" idx="1"/>
          </p:nvPr>
        </p:nvSpPr>
        <p:spPr>
          <a:xfrm>
            <a:off x="642804" y="4648196"/>
            <a:ext cx="6553203" cy="4572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 cap="all" spc="3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4" name="Title 1"/>
          <p:cNvSpPr txBox="1">
            <a:spLocks noGrp="1"/>
          </p:cNvSpPr>
          <p:nvPr>
            <p:ph type="ctrTitle"/>
          </p:nvPr>
        </p:nvSpPr>
        <p:spPr>
          <a:xfrm>
            <a:off x="604701" y="3227036"/>
            <a:ext cx="6629400" cy="1219196"/>
          </a:xfrm>
        </p:spPr>
        <p:txBody>
          <a:bodyPr anchor="b"/>
          <a:lstStyle>
            <a:lvl1pPr>
              <a:defRPr sz="4000">
                <a:solidFill>
                  <a:srgbClr val="47534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89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058F81-C424-4577-8036-55B3DB71DC03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322B0F-2F3E-402F-9F3C-530E1654BAD1}" type="slidenum">
              <a:t>‹#›</a:t>
            </a:fld>
            <a:fld id="{1F98796C-C615-492E-A6F4-0883837B1566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427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6861703" y="228600"/>
            <a:ext cx="1859276" cy="612263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6955228" y="351413"/>
            <a:ext cx="1672236" cy="587701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048579" y="395423"/>
            <a:ext cx="1485534" cy="578898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381003"/>
            <a:ext cx="6172200" cy="579119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217EE6-CE81-4984-8C31-FBF5363A4A6F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7EBFBD-CA3C-4E84-AD11-C4DAA3CD8472}" type="slidenum">
              <a:t>‹#›</a:t>
            </a:fld>
            <a:fld id="{2C73FC2A-5A6B-4C1B-9F6A-AC89A17BA049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35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B3D3AF-490C-4189-A3EE-38B16CD691FA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EE116-E312-4B43-A645-896E621AB0D4}" type="slidenum">
              <a:t>‹#›</a:t>
            </a:fld>
            <a:fld id="{51C89FB3-773F-4351-9DDA-ABC92CF0A2A4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888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7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1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blipFill>
            <a:blip r:embed="rId2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A9EA59-C1DE-4F9C-9839-713B5E82A32D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5" name="Rectangle 12"/>
          <p:cNvSpPr/>
          <p:nvPr/>
        </p:nvSpPr>
        <p:spPr>
          <a:xfrm>
            <a:off x="451978" y="2946397"/>
            <a:ext cx="8265161" cy="2463795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567659" y="3047996"/>
            <a:ext cx="8033799" cy="22453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D880EC-47F0-43BB-AC48-6BA1AFE5C62C}" type="slidenum">
              <a:t>‹#›</a:t>
            </a:fld>
            <a:fld id="{22AB95F1-B45B-475B-B692-FF8E8EC7A06F}" type="slidenum">
              <a:t>‹#›</a:t>
            </a:fld>
            <a:endParaRPr lang="en-IN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736457" y="3200400"/>
            <a:ext cx="7696203" cy="1295403"/>
          </a:xfrm>
        </p:spPr>
        <p:txBody>
          <a:bodyPr anchor="b"/>
          <a:lstStyle>
            <a:lvl1pPr>
              <a:defRPr sz="4000">
                <a:solidFill>
                  <a:srgbClr val="47534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14"/>
          <p:cNvSpPr/>
          <p:nvPr/>
        </p:nvSpPr>
        <p:spPr>
          <a:xfrm>
            <a:off x="675494" y="4541523"/>
            <a:ext cx="7818120" cy="664366"/>
          </a:xfrm>
          <a:prstGeom prst="rect">
            <a:avLst/>
          </a:prstGeom>
          <a:solidFill>
            <a:srgbClr val="93A29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1" name="Text Placeholder 2"/>
          <p:cNvSpPr txBox="1">
            <a:spLocks noGrp="1"/>
          </p:cNvSpPr>
          <p:nvPr>
            <p:ph type="body" idx="1"/>
          </p:nvPr>
        </p:nvSpPr>
        <p:spPr>
          <a:xfrm>
            <a:off x="736457" y="4607506"/>
            <a:ext cx="7696203" cy="523786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 cap="all" spc="25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3"/>
          <p:cNvSpPr/>
          <p:nvPr/>
        </p:nvSpPr>
        <p:spPr>
          <a:xfrm>
            <a:off x="675759" y="3124203"/>
            <a:ext cx="7817598" cy="2077717"/>
          </a:xfrm>
          <a:prstGeom prst="rect">
            <a:avLst/>
          </a:prstGeom>
          <a:noFill/>
          <a:ln w="6345">
            <a:solidFill>
              <a:srgbClr val="6B7D7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612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6128" y="1719072"/>
            <a:ext cx="4038603" cy="440740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719072"/>
            <a:ext cx="4038603" cy="440740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65058-D86B-4540-A480-A27ECAB5090A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18657D-21C6-401C-A960-90A7A51BD1E5}" type="slidenum">
              <a:t>‹#›</a:t>
            </a:fld>
            <a:fld id="{ECAC6B0A-3D8A-481A-BF52-6E0CD35D7F9E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7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26128" y="1722436"/>
            <a:ext cx="4040184" cy="639759"/>
          </a:xfrm>
        </p:spPr>
        <p:txBody>
          <a:bodyPr anchor="b" anchorCtr="1"/>
          <a:lstStyle>
            <a:lvl1pPr marL="0" indent="0" algn="ctr">
              <a:spcBef>
                <a:spcPts val="500"/>
              </a:spcBef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26128" y="2438403"/>
            <a:ext cx="4040184" cy="36877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722436"/>
            <a:ext cx="4041776" cy="639759"/>
          </a:xfrm>
        </p:spPr>
        <p:txBody>
          <a:bodyPr anchor="b" anchorCtr="1"/>
          <a:lstStyle>
            <a:lvl1pPr marL="0" indent="0" algn="ctr">
              <a:spcBef>
                <a:spcPts val="500"/>
              </a:spcBef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438403"/>
            <a:ext cx="4041776" cy="36877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17C3A4-B45F-4FDD-A227-D5AC6B7CB16A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45337C-5B11-458E-995B-AA1698016B9C}" type="slidenum">
              <a:t>‹#›</a:t>
            </a:fld>
            <a:fld id="{7517AEF3-B45E-4E99-9EA8-5AB7BF92C627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042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7F1029-9564-43F0-8B39-4361521CD49F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62B7E-180F-4657-BC9B-19DB4BD64E15}" type="slidenum">
              <a:t>‹#›</a:t>
            </a:fld>
            <a:fld id="{CB9DC16B-61BA-4FA1-8375-1EBEE479F1BD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370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10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1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blipFill>
            <a:blip r:embed="rId2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DCC11C-0E3C-4491-BA2A-284E26DFED53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4C6DBF-6842-4F7E-97BF-2AAC137BCCAB}" type="slidenum">
              <a:t>‹#›</a:t>
            </a:fld>
            <a:fld id="{A40446CD-16D4-4609-81F0-7CB1B60669C7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356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11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1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blipFill>
            <a:blip r:embed="rId2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3886200" y="685800"/>
            <a:ext cx="4572000" cy="525780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13F8FB-479E-482E-AD8B-A7ED322627AE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F70823-A784-4A5C-802F-D4AE0B1CF373}" type="slidenum">
              <a:t>‹#›</a:t>
            </a:fld>
            <a:fld id="{612DA15A-8D63-411B-8920-74F822D22BBB}" type="slidenum"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560033" y="1505715"/>
            <a:ext cx="2716563" cy="352348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676692" y="1642472"/>
            <a:ext cx="2483254" cy="3234324"/>
          </a:xfrm>
          <a:prstGeom prst="rect">
            <a:avLst/>
          </a:prstGeom>
          <a:solidFill>
            <a:srgbClr val="FFFFFF"/>
          </a:solidFill>
          <a:ln w="6345">
            <a:solidFill>
              <a:srgbClr val="6B7D7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0" name="Text Placeholder 3"/>
          <p:cNvSpPr txBox="1">
            <a:spLocks noGrp="1"/>
          </p:cNvSpPr>
          <p:nvPr>
            <p:ph type="body" idx="2"/>
          </p:nvPr>
        </p:nvSpPr>
        <p:spPr>
          <a:xfrm>
            <a:off x="769001" y="2971800"/>
            <a:ext cx="2298637" cy="1752603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47534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769001" y="1734315"/>
            <a:ext cx="2298637" cy="1191618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38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8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1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blipFill>
            <a:blip r:embed="rId2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85800" y="621435"/>
            <a:ext cx="7772400" cy="4331567"/>
          </a:xfrm>
          <a:solidFill>
            <a:srgbClr val="ECEDD1"/>
          </a:solidFill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F2D08F-C335-4B85-9183-5E187A25459E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A555CD-3CEF-4CB1-A195-B78E02E22582}" type="slidenum">
              <a:t>‹#›</a:t>
            </a:fld>
            <a:fld id="{92AF7DC0-F848-4F6C-B35C-86016A491EFC}" type="slidenum">
              <a:t>‹#›</a:t>
            </a:fld>
            <a:endParaRPr lang="en-IN"/>
          </a:p>
        </p:txBody>
      </p:sp>
      <p:sp>
        <p:nvSpPr>
          <p:cNvPr id="7" name="Rectangle 9"/>
          <p:cNvSpPr/>
          <p:nvPr/>
        </p:nvSpPr>
        <p:spPr>
          <a:xfrm>
            <a:off x="685800" y="4953003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61996" y="5029200"/>
            <a:ext cx="7600767" cy="120292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0" name="Rectangle 12"/>
          <p:cNvSpPr/>
          <p:nvPr/>
        </p:nvSpPr>
        <p:spPr>
          <a:xfrm>
            <a:off x="914400" y="5638803"/>
            <a:ext cx="7328513" cy="451695"/>
          </a:xfrm>
          <a:prstGeom prst="rect">
            <a:avLst/>
          </a:prstGeom>
          <a:solidFill>
            <a:srgbClr val="93A29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8" y="5074920"/>
            <a:ext cx="7946136" cy="10972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2" name="Text Placeholder 3"/>
          <p:cNvSpPr txBox="1">
            <a:spLocks noGrp="1"/>
          </p:cNvSpPr>
          <p:nvPr>
            <p:ph type="body" idx="2"/>
          </p:nvPr>
        </p:nvSpPr>
        <p:spPr>
          <a:xfrm>
            <a:off x="956288" y="5656551"/>
            <a:ext cx="7244736" cy="401714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500" cap="all" spc="25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914400" y="5105396"/>
            <a:ext cx="7328513" cy="52304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990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sx="101562" sy="101562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6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1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blipFill>
            <a:blip r:embed="rId13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752603"/>
            <a:ext cx="8229600" cy="4373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200" b="0" i="0" u="none" strike="noStrike" kern="1200" cap="none" spc="0" baseline="0">
                <a:solidFill>
                  <a:srgbClr val="564B3C"/>
                </a:solidFill>
                <a:uFillTx/>
                <a:latin typeface="Century Gothic"/>
              </a:defRPr>
            </a:lvl1pPr>
          </a:lstStyle>
          <a:p>
            <a:pPr lvl="0"/>
            <a:fld id="{9047F113-6333-4419-B2B1-5409CAFB146C}" type="datetime1">
              <a:rPr lang="en-IN"/>
              <a:pPr lvl="0"/>
              <a:t>08-11-2019</a:t>
            </a:fld>
            <a:endParaRPr lang="en-IN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200" b="0" i="0" u="none" strike="noStrike" kern="1200" cap="none" spc="0" baseline="0">
                <a:solidFill>
                  <a:srgbClr val="564B3C"/>
                </a:solidFill>
                <a:uFillTx/>
                <a:latin typeface="Century Gothic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200" b="0" i="0" u="none" strike="noStrike" kern="1200" cap="none" spc="0" baseline="0">
                <a:solidFill>
                  <a:srgbClr val="564B3C"/>
                </a:solidFill>
                <a:uFillTx/>
                <a:latin typeface="Century Gothic"/>
              </a:defRPr>
            </a:lvl1pPr>
          </a:lstStyle>
          <a:p>
            <a:pPr lvl="0"/>
            <a:fld id="{5A967DCF-6220-4779-8099-2E863A9D4C4F}" type="slidenum">
              <a:t>‹#›</a:t>
            </a:fld>
            <a:fld id="{FC73171E-C609-4D26-9918-83677FAB91A9}" type="slidenum">
              <a:t>‹#›</a:t>
            </a:fld>
            <a:endParaRPr lang="en-IN"/>
          </a:p>
        </p:txBody>
      </p:sp>
      <p:sp>
        <p:nvSpPr>
          <p:cNvPr id="8" name="Rectangle 8"/>
          <p:cNvSpPr/>
          <p:nvPr/>
        </p:nvSpPr>
        <p:spPr>
          <a:xfrm>
            <a:off x="274320" y="278169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372864" y="372864"/>
            <a:ext cx="8380521" cy="1118585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0" name="Title Placeholder 1"/>
          <p:cNvSpPr txBox="1">
            <a:spLocks noGrp="1"/>
          </p:cNvSpPr>
          <p:nvPr>
            <p:ph type="title"/>
          </p:nvPr>
        </p:nvSpPr>
        <p:spPr>
          <a:xfrm>
            <a:off x="426128" y="408371"/>
            <a:ext cx="8260671" cy="103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500" b="0" i="0" u="none" strike="noStrike" kern="1200" cap="all" spc="0" baseline="0">
          <a:solidFill>
            <a:srgbClr val="6B7D72"/>
          </a:solidFill>
          <a:uFillTx/>
          <a:latin typeface="Book Antiqua"/>
        </a:defRPr>
      </a:lvl1pPr>
    </p:titleStyle>
    <p:bodyStyle>
      <a:lvl1pPr marL="342900" marR="0" lvl="0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93A299"/>
        </a:buClr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64B3C"/>
          </a:solidFill>
          <a:uFillTx/>
          <a:latin typeface="Century Gothic"/>
        </a:defRPr>
      </a:lvl1pPr>
      <a:lvl2pPr marL="64008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F543F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64B3C"/>
          </a:solidFill>
          <a:uFillTx/>
          <a:latin typeface="Century Gothic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B5AE53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64B3C"/>
          </a:solidFill>
          <a:uFillTx/>
          <a:latin typeface="Century Gothic"/>
        </a:defRPr>
      </a:lvl3pPr>
      <a:lvl4pPr marL="128016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48058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64B3C"/>
          </a:solidFill>
          <a:uFillTx/>
          <a:latin typeface="Century Gothic"/>
        </a:defRPr>
      </a:lvl4pPr>
      <a:lvl5pPr marL="155448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E8B54D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64B3C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243" cy="6106646"/>
          </a:xfr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/>
          <a:lstStyle/>
          <a:p>
            <a:pPr lvl="0"/>
            <a:r>
              <a:rPr lang="en-IN" b="1">
                <a:solidFill>
                  <a:srgbClr val="C00000"/>
                </a:solidFill>
                <a:effectLst>
                  <a:outerShdw dist="38996" dir="5459597">
                    <a:srgbClr val="000000"/>
                  </a:outerShdw>
                </a:effectLst>
                <a:latin typeface="Calibri"/>
              </a:rPr>
              <a:t> ‘</a:t>
            </a:r>
            <a:r>
              <a:rPr lang="en-IN" sz="4800" b="1" u="sng">
                <a:solidFill>
                  <a:srgbClr val="C00000"/>
                </a:solidFill>
                <a:effectLst>
                  <a:outerShdw dist="38996" dir="5459597">
                    <a:srgbClr val="000000"/>
                  </a:outerShdw>
                </a:effectLst>
                <a:latin typeface="Calibri"/>
              </a:rPr>
              <a:t>BOOK GAS REFILL ONLINE’</a:t>
            </a:r>
            <a:br>
              <a:rPr lang="en-IN" sz="4800" b="1" u="sng">
                <a:solidFill>
                  <a:srgbClr val="C00000"/>
                </a:solidFill>
                <a:effectLst>
                  <a:outerShdw dist="38996" dir="5459597">
                    <a:srgbClr val="000000"/>
                  </a:outerShdw>
                </a:effectLst>
                <a:latin typeface="Calibri"/>
              </a:rPr>
            </a:br>
            <a:r>
              <a:rPr lang="en-IN" sz="4800" b="1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latin typeface="Calibri"/>
              </a:rPr>
              <a:t>		</a:t>
            </a:r>
            <a:br>
              <a:rPr lang="en-IN" sz="4800" b="1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latin typeface="Calibri"/>
              </a:rPr>
            </a:br>
            <a:r>
              <a:rPr lang="en-IN" b="1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latin typeface="Calibri"/>
              </a:rPr>
              <a:t/>
            </a:r>
            <a:br>
              <a:rPr lang="en-IN" b="1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latin typeface="Calibri"/>
              </a:rPr>
            </a:br>
            <a:r>
              <a:rPr lang="en-IN" sz="3200">
                <a:solidFill>
                  <a:srgbClr val="7030A0"/>
                </a:solidFill>
                <a:latin typeface="Calibri"/>
              </a:rPr>
              <a:t>SOPAN TOMPE</a:t>
            </a:r>
            <a:br>
              <a:rPr lang="en-IN" sz="3200">
                <a:solidFill>
                  <a:srgbClr val="7030A0"/>
                </a:solidFill>
                <a:latin typeface="Calibri"/>
              </a:rPr>
            </a:br>
            <a:r>
              <a:rPr lang="en-IN" sz="3200">
                <a:solidFill>
                  <a:srgbClr val="7030A0"/>
                </a:solidFill>
                <a:latin typeface="Calibri"/>
              </a:rPr>
              <a:t>-Batch A (DEPUTY COLLECTOR)</a:t>
            </a:r>
            <a:endParaRPr lang="en-IN" sz="3200" b="1">
              <a:solidFill>
                <a:srgbClr val="7030A0"/>
              </a:solidFill>
              <a:effectLst>
                <a:outerShdw dist="38996" dir="5459597">
                  <a:srgbClr val="000000"/>
                </a:outerShdw>
              </a:effectLst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40"/>
            <a:ext cx="8229600" cy="1143000"/>
          </a:xfrm>
        </p:spPr>
        <p:txBody>
          <a:bodyPr/>
          <a:lstStyle/>
          <a:p>
            <a:pPr lvl="0"/>
            <a:r>
              <a:rPr lang="en-IN" sz="2400">
                <a:solidFill>
                  <a:srgbClr val="0D0D0D"/>
                </a:solidFill>
              </a:rPr>
              <a:t> Enter OTP sent on registered mobile number.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043641" y="1628637"/>
            <a:ext cx="6840361" cy="46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40"/>
            <a:ext cx="8229600" cy="1143000"/>
          </a:xfrm>
        </p:spPr>
        <p:txBody>
          <a:bodyPr/>
          <a:lstStyle/>
          <a:p>
            <a:pPr lvl="0"/>
            <a:r>
              <a:rPr lang="en-IN" sz="2400">
                <a:solidFill>
                  <a:srgbClr val="0D0D0D"/>
                </a:solidFill>
              </a:rPr>
              <a:t>create login id and password</a:t>
            </a:r>
            <a:r>
              <a:rPr lang="en-IN" sz="180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115641" y="1772637"/>
            <a:ext cx="6912361" cy="45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/>
          <p:nvPr/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D617F2-13F3-4FCB-8C5C-05ABEF2E20B8}" type="datetime1">
              <a: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08-11-2019</a:t>
            </a:fld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40"/>
            <a:ext cx="8229600" cy="1143000"/>
          </a:xfrm>
        </p:spPr>
        <p:txBody>
          <a:bodyPr/>
          <a:lstStyle/>
          <a:p>
            <a:pPr lvl="0"/>
            <a:r>
              <a:rPr lang="en-IN" sz="2200">
                <a:solidFill>
                  <a:srgbClr val="0D0D0D"/>
                </a:solidFill>
              </a:rPr>
              <a:t>message -‘’Your registration is completed successfully’’.</a:t>
            </a:r>
            <a:br>
              <a:rPr lang="en-IN" sz="2200">
                <a:solidFill>
                  <a:srgbClr val="0D0D0D"/>
                </a:solidFill>
              </a:rPr>
            </a:br>
            <a:r>
              <a:rPr lang="en-IN" sz="2200">
                <a:solidFill>
                  <a:srgbClr val="0D0D0D"/>
                </a:solidFill>
              </a:rPr>
              <a:t>enter on login link.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115641" y="1845003"/>
            <a:ext cx="7056360" cy="46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/>
          <p:nvPr/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D9F65A-D80B-45E2-8684-298159370175}" type="datetime1">
              <a: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08-11-2019</a:t>
            </a:fld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40"/>
            <a:ext cx="8229600" cy="1143000"/>
          </a:xfrm>
        </p:spPr>
        <p:txBody>
          <a:bodyPr/>
          <a:lstStyle/>
          <a:p>
            <a:pPr lvl="0"/>
            <a:r>
              <a:rPr lang="en-IN" sz="2400">
                <a:solidFill>
                  <a:srgbClr val="0D0D0D"/>
                </a:solidFill>
              </a:rPr>
              <a:t>Enter login id and password.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187641" y="1845003"/>
            <a:ext cx="6840361" cy="4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1664" y="404667"/>
            <a:ext cx="8260671" cy="1039425"/>
          </a:xfrm>
          <a:solidFill>
            <a:srgbClr val="CCC1DA"/>
          </a:solidFill>
        </p:spPr>
        <p:txBody>
          <a:bodyPr/>
          <a:lstStyle/>
          <a:p>
            <a:pPr lvl="0"/>
            <a:r>
              <a:rPr lang="en-IN" sz="4400" b="1">
                <a:solidFill>
                  <a:srgbClr val="984807"/>
                </a:solidFill>
              </a:rPr>
              <a:t>steps</a:t>
            </a:r>
          </a:p>
        </p:txBody>
      </p:sp>
      <p:grpSp>
        <p:nvGrpSpPr>
          <p:cNvPr id="3" name="Content Placeholder 3"/>
          <p:cNvGrpSpPr/>
          <p:nvPr/>
        </p:nvGrpSpPr>
        <p:grpSpPr>
          <a:xfrm>
            <a:off x="2080488" y="1742160"/>
            <a:ext cx="4987284" cy="4307253"/>
            <a:chOff x="2080488" y="1742160"/>
            <a:chExt cx="4987284" cy="4307253"/>
          </a:xfrm>
        </p:grpSpPr>
        <p:sp>
          <p:nvSpPr>
            <p:cNvPr id="4" name="Freeform 3"/>
            <p:cNvSpPr/>
            <p:nvPr/>
          </p:nvSpPr>
          <p:spPr>
            <a:xfrm>
              <a:off x="3854735" y="1742160"/>
              <a:ext cx="1434556" cy="93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4554"/>
                <a:gd name="f7" fmla="val 932460"/>
                <a:gd name="f8" fmla="val 155413"/>
                <a:gd name="f9" fmla="val 69581"/>
                <a:gd name="f10" fmla="val 1279141"/>
                <a:gd name="f11" fmla="val 1364973"/>
                <a:gd name="f12" fmla="val 777047"/>
                <a:gd name="f13" fmla="val 862879"/>
                <a:gd name="f14" fmla="+- 0 0 -90"/>
                <a:gd name="f15" fmla="*/ f3 1 1434554"/>
                <a:gd name="f16" fmla="*/ f4 1 932460"/>
                <a:gd name="f17" fmla="+- f7 0 f5"/>
                <a:gd name="f18" fmla="+- f6 0 f5"/>
                <a:gd name="f19" fmla="*/ f14 f0 1"/>
                <a:gd name="f20" fmla="*/ f18 1 1434554"/>
                <a:gd name="f21" fmla="*/ f17 1 932460"/>
                <a:gd name="f22" fmla="*/ 0 f18 1"/>
                <a:gd name="f23" fmla="*/ 155413 f17 1"/>
                <a:gd name="f24" fmla="*/ 155413 f18 1"/>
                <a:gd name="f25" fmla="*/ 0 f17 1"/>
                <a:gd name="f26" fmla="*/ 1279141 f18 1"/>
                <a:gd name="f27" fmla="*/ 1434554 f18 1"/>
                <a:gd name="f28" fmla="*/ 777047 f17 1"/>
                <a:gd name="f29" fmla="*/ 932460 f17 1"/>
                <a:gd name="f30" fmla="*/ f19 1 f2"/>
                <a:gd name="f31" fmla="*/ f22 1 1434554"/>
                <a:gd name="f32" fmla="*/ f23 1 932460"/>
                <a:gd name="f33" fmla="*/ f24 1 1434554"/>
                <a:gd name="f34" fmla="*/ f25 1 932460"/>
                <a:gd name="f35" fmla="*/ f26 1 1434554"/>
                <a:gd name="f36" fmla="*/ f27 1 1434554"/>
                <a:gd name="f37" fmla="*/ f28 1 932460"/>
                <a:gd name="f38" fmla="*/ f29 1 9324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4554" h="9324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5B3D7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06481" tIns="106481" rIns="106481" bIns="106481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1600" b="0" i="0" u="none" strike="noStrike" kern="1200" cap="none" spc="0" baseline="0">
                  <a:solidFill>
                    <a:srgbClr val="0D0D0D"/>
                  </a:solidFill>
                  <a:uFillTx/>
                  <a:latin typeface="Century Gothic"/>
                </a:rPr>
                <a:t>Book Cylinder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2706468" y="2208385"/>
              <a:ext cx="3731081" cy="373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1085"/>
                <a:gd name="f4" fmla="val 2775633"/>
                <a:gd name="f5" fmla="val 237051"/>
                <a:gd name="f6" fmla="val 1865542"/>
                <a:gd name="f7" fmla="val 17951933"/>
                <a:gd name="f8" fmla="val 1213924"/>
                <a:gd name="f9" fmla="*/ f0 1 3731085"/>
                <a:gd name="f10" fmla="*/ f1 1 3731085"/>
                <a:gd name="f11" fmla="+- f3 0 f2"/>
                <a:gd name="f12" fmla="*/ f11 1 3731085"/>
                <a:gd name="f13" fmla="*/ 0 1 f12"/>
                <a:gd name="f14" fmla="*/ 3731085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31085" h="373108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>
              <a:solidFill>
                <a:srgbClr val="8F9F95"/>
              </a:solidFill>
              <a:prstDash val="solid"/>
              <a:tailEnd type="arrow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633216" y="3031217"/>
              <a:ext cx="1434556" cy="93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4554"/>
                <a:gd name="f7" fmla="val 932460"/>
                <a:gd name="f8" fmla="val 155413"/>
                <a:gd name="f9" fmla="val 69581"/>
                <a:gd name="f10" fmla="val 1279141"/>
                <a:gd name="f11" fmla="val 1364973"/>
                <a:gd name="f12" fmla="val 777047"/>
                <a:gd name="f13" fmla="val 862879"/>
                <a:gd name="f14" fmla="+- 0 0 -90"/>
                <a:gd name="f15" fmla="*/ f3 1 1434554"/>
                <a:gd name="f16" fmla="*/ f4 1 932460"/>
                <a:gd name="f17" fmla="+- f7 0 f5"/>
                <a:gd name="f18" fmla="+- f6 0 f5"/>
                <a:gd name="f19" fmla="*/ f14 f0 1"/>
                <a:gd name="f20" fmla="*/ f18 1 1434554"/>
                <a:gd name="f21" fmla="*/ f17 1 932460"/>
                <a:gd name="f22" fmla="*/ 0 f18 1"/>
                <a:gd name="f23" fmla="*/ 155413 f17 1"/>
                <a:gd name="f24" fmla="*/ 155413 f18 1"/>
                <a:gd name="f25" fmla="*/ 0 f17 1"/>
                <a:gd name="f26" fmla="*/ 1279141 f18 1"/>
                <a:gd name="f27" fmla="*/ 1434554 f18 1"/>
                <a:gd name="f28" fmla="*/ 777047 f17 1"/>
                <a:gd name="f29" fmla="*/ 932460 f17 1"/>
                <a:gd name="f30" fmla="*/ f19 1 f2"/>
                <a:gd name="f31" fmla="*/ f22 1 1434554"/>
                <a:gd name="f32" fmla="*/ f23 1 932460"/>
                <a:gd name="f33" fmla="*/ f24 1 1434554"/>
                <a:gd name="f34" fmla="*/ f25 1 932460"/>
                <a:gd name="f35" fmla="*/ f26 1 1434554"/>
                <a:gd name="f36" fmla="*/ f27 1 1434554"/>
                <a:gd name="f37" fmla="*/ f28 1 932460"/>
                <a:gd name="f38" fmla="*/ f29 1 9324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4554" h="9324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C4BD97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06481" tIns="106481" rIns="106481" bIns="106481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1600" b="0" i="0" u="none" strike="noStrike" kern="1200" cap="none" spc="0" baseline="0">
                  <a:solidFill>
                    <a:srgbClr val="0D0D0D"/>
                  </a:solidFill>
                  <a:uFillTx/>
                  <a:latin typeface="Century Gothic"/>
                </a:rPr>
                <a:t>Book now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706468" y="2208385"/>
              <a:ext cx="3731081" cy="373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1085"/>
                <a:gd name="f4" fmla="val 3726639"/>
                <a:gd name="f5" fmla="val 1994256"/>
                <a:gd name="f6" fmla="val 1865542"/>
                <a:gd name="f7" fmla="val 21837377"/>
                <a:gd name="f8" fmla="val 1361572"/>
                <a:gd name="f9" fmla="*/ f0 1 3731085"/>
                <a:gd name="f10" fmla="*/ f1 1 3731085"/>
                <a:gd name="f11" fmla="+- f3 0 f2"/>
                <a:gd name="f12" fmla="*/ f11 1 3731085"/>
                <a:gd name="f13" fmla="*/ 0 1 f12"/>
                <a:gd name="f14" fmla="*/ 3731085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31085" h="373108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>
              <a:solidFill>
                <a:srgbClr val="8F9F95"/>
              </a:solidFill>
              <a:prstDash val="solid"/>
              <a:tailEnd type="arrow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951256" y="5116954"/>
              <a:ext cx="1434556" cy="93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4554"/>
                <a:gd name="f7" fmla="val 932460"/>
                <a:gd name="f8" fmla="val 155413"/>
                <a:gd name="f9" fmla="val 69581"/>
                <a:gd name="f10" fmla="val 1279141"/>
                <a:gd name="f11" fmla="val 1364973"/>
                <a:gd name="f12" fmla="val 777047"/>
                <a:gd name="f13" fmla="val 862879"/>
                <a:gd name="f14" fmla="+- 0 0 -90"/>
                <a:gd name="f15" fmla="*/ f3 1 1434554"/>
                <a:gd name="f16" fmla="*/ f4 1 932460"/>
                <a:gd name="f17" fmla="+- f7 0 f5"/>
                <a:gd name="f18" fmla="+- f6 0 f5"/>
                <a:gd name="f19" fmla="*/ f14 f0 1"/>
                <a:gd name="f20" fmla="*/ f18 1 1434554"/>
                <a:gd name="f21" fmla="*/ f17 1 932460"/>
                <a:gd name="f22" fmla="*/ 0 f18 1"/>
                <a:gd name="f23" fmla="*/ 155413 f17 1"/>
                <a:gd name="f24" fmla="*/ 155413 f18 1"/>
                <a:gd name="f25" fmla="*/ 0 f17 1"/>
                <a:gd name="f26" fmla="*/ 1279141 f18 1"/>
                <a:gd name="f27" fmla="*/ 1434554 f18 1"/>
                <a:gd name="f28" fmla="*/ 777047 f17 1"/>
                <a:gd name="f29" fmla="*/ 932460 f17 1"/>
                <a:gd name="f30" fmla="*/ f19 1 f2"/>
                <a:gd name="f31" fmla="*/ f22 1 1434554"/>
                <a:gd name="f32" fmla="*/ f23 1 932460"/>
                <a:gd name="f33" fmla="*/ f24 1 1434554"/>
                <a:gd name="f34" fmla="*/ f25 1 932460"/>
                <a:gd name="f35" fmla="*/ f26 1 1434554"/>
                <a:gd name="f36" fmla="*/ f27 1 1434554"/>
                <a:gd name="f37" fmla="*/ f28 1 932460"/>
                <a:gd name="f38" fmla="*/ f29 1 9324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4554" h="9324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AC090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06481" tIns="106481" rIns="106481" bIns="106481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1600" b="0" i="0" u="none" strike="noStrike" kern="1200" cap="none" spc="0" baseline="0">
                  <a:solidFill>
                    <a:srgbClr val="0D0D0D"/>
                  </a:solidFill>
                  <a:uFillTx/>
                  <a:latin typeface="Century Gothic"/>
                </a:rPr>
                <a:t>Make Payment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706468" y="2208385"/>
              <a:ext cx="3731081" cy="373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1085"/>
                <a:gd name="f4" fmla="val 2095177"/>
                <a:gd name="f5" fmla="val 3716897"/>
                <a:gd name="f6" fmla="val 1865542"/>
                <a:gd name="f7" fmla="val 4975762"/>
                <a:gd name="f8" fmla="val 848477"/>
                <a:gd name="f9" fmla="*/ f0 1 3731085"/>
                <a:gd name="f10" fmla="*/ f1 1 3731085"/>
                <a:gd name="f11" fmla="+- f3 0 f2"/>
                <a:gd name="f12" fmla="*/ f11 1 3731085"/>
                <a:gd name="f13" fmla="*/ 0 1 f12"/>
                <a:gd name="f14" fmla="*/ 3731085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31085" h="373108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>
              <a:solidFill>
                <a:srgbClr val="8F9F95"/>
              </a:solidFill>
              <a:prstDash val="solid"/>
              <a:tailEnd type="arrow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758196" y="5116954"/>
              <a:ext cx="1434556" cy="93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4554"/>
                <a:gd name="f7" fmla="val 932460"/>
                <a:gd name="f8" fmla="val 155413"/>
                <a:gd name="f9" fmla="val 69581"/>
                <a:gd name="f10" fmla="val 1279141"/>
                <a:gd name="f11" fmla="val 1364973"/>
                <a:gd name="f12" fmla="val 777047"/>
                <a:gd name="f13" fmla="val 862879"/>
                <a:gd name="f14" fmla="+- 0 0 -90"/>
                <a:gd name="f15" fmla="*/ f3 1 1434554"/>
                <a:gd name="f16" fmla="*/ f4 1 932460"/>
                <a:gd name="f17" fmla="+- f7 0 f5"/>
                <a:gd name="f18" fmla="+- f6 0 f5"/>
                <a:gd name="f19" fmla="*/ f14 f0 1"/>
                <a:gd name="f20" fmla="*/ f18 1 1434554"/>
                <a:gd name="f21" fmla="*/ f17 1 932460"/>
                <a:gd name="f22" fmla="*/ 0 f18 1"/>
                <a:gd name="f23" fmla="*/ 155413 f17 1"/>
                <a:gd name="f24" fmla="*/ 155413 f18 1"/>
                <a:gd name="f25" fmla="*/ 0 f17 1"/>
                <a:gd name="f26" fmla="*/ 1279141 f18 1"/>
                <a:gd name="f27" fmla="*/ 1434554 f18 1"/>
                <a:gd name="f28" fmla="*/ 777047 f17 1"/>
                <a:gd name="f29" fmla="*/ 932460 f17 1"/>
                <a:gd name="f30" fmla="*/ f19 1 f2"/>
                <a:gd name="f31" fmla="*/ f22 1 1434554"/>
                <a:gd name="f32" fmla="*/ f23 1 932460"/>
                <a:gd name="f33" fmla="*/ f24 1 1434554"/>
                <a:gd name="f34" fmla="*/ f25 1 932460"/>
                <a:gd name="f35" fmla="*/ f26 1 1434554"/>
                <a:gd name="f36" fmla="*/ f27 1 1434554"/>
                <a:gd name="f37" fmla="*/ f28 1 932460"/>
                <a:gd name="f38" fmla="*/ f29 1 9324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4554" h="9324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2D050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06481" tIns="106481" rIns="106481" bIns="106481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1600" b="0" i="0" u="none" strike="noStrike" kern="1200" cap="none" spc="0" baseline="0">
                  <a:solidFill>
                    <a:srgbClr val="0D0D0D"/>
                  </a:solidFill>
                  <a:uFillTx/>
                  <a:latin typeface="Century Gothic"/>
                </a:rPr>
                <a:t>different modes of payment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06468" y="2208385"/>
              <a:ext cx="3731081" cy="373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1085"/>
                <a:gd name="f4" fmla="val 198176"/>
                <a:gd name="f5" fmla="val 2702286"/>
                <a:gd name="f6" fmla="val 1865542"/>
                <a:gd name="f7" fmla="val 9201051"/>
                <a:gd name="f8" fmla="val 1361572"/>
                <a:gd name="f9" fmla="*/ f0 1 3731085"/>
                <a:gd name="f10" fmla="*/ f1 1 3731085"/>
                <a:gd name="f11" fmla="+- f3 0 f2"/>
                <a:gd name="f12" fmla="*/ f11 1 3731085"/>
                <a:gd name="f13" fmla="*/ 0 1 f12"/>
                <a:gd name="f14" fmla="*/ 3731085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31085" h="373108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>
              <a:solidFill>
                <a:srgbClr val="8F9F95"/>
              </a:solidFill>
              <a:prstDash val="solid"/>
              <a:tailEnd type="arrow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080488" y="3031217"/>
              <a:ext cx="1434556" cy="93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4554"/>
                <a:gd name="f7" fmla="val 932460"/>
                <a:gd name="f8" fmla="val 155413"/>
                <a:gd name="f9" fmla="val 69581"/>
                <a:gd name="f10" fmla="val 1279141"/>
                <a:gd name="f11" fmla="val 1364973"/>
                <a:gd name="f12" fmla="val 777047"/>
                <a:gd name="f13" fmla="val 862879"/>
                <a:gd name="f14" fmla="+- 0 0 -90"/>
                <a:gd name="f15" fmla="*/ f3 1 1434554"/>
                <a:gd name="f16" fmla="*/ f4 1 932460"/>
                <a:gd name="f17" fmla="+- f7 0 f5"/>
                <a:gd name="f18" fmla="+- f6 0 f5"/>
                <a:gd name="f19" fmla="*/ f14 f0 1"/>
                <a:gd name="f20" fmla="*/ f18 1 1434554"/>
                <a:gd name="f21" fmla="*/ f17 1 932460"/>
                <a:gd name="f22" fmla="*/ 0 f18 1"/>
                <a:gd name="f23" fmla="*/ 155413 f17 1"/>
                <a:gd name="f24" fmla="*/ 155413 f18 1"/>
                <a:gd name="f25" fmla="*/ 0 f17 1"/>
                <a:gd name="f26" fmla="*/ 1279141 f18 1"/>
                <a:gd name="f27" fmla="*/ 1434554 f18 1"/>
                <a:gd name="f28" fmla="*/ 777047 f17 1"/>
                <a:gd name="f29" fmla="*/ 932460 f17 1"/>
                <a:gd name="f30" fmla="*/ f19 1 f2"/>
                <a:gd name="f31" fmla="*/ f22 1 1434554"/>
                <a:gd name="f32" fmla="*/ f23 1 932460"/>
                <a:gd name="f33" fmla="*/ f24 1 1434554"/>
                <a:gd name="f34" fmla="*/ f25 1 932460"/>
                <a:gd name="f35" fmla="*/ f26 1 1434554"/>
                <a:gd name="f36" fmla="*/ f27 1 1434554"/>
                <a:gd name="f37" fmla="*/ f28 1 932460"/>
                <a:gd name="f38" fmla="*/ f29 1 9324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4554" h="9324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99694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06481" tIns="106481" rIns="106481" bIns="106481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1600" b="0" i="0" u="none" strike="noStrike" kern="1200" cap="none" spc="0" baseline="0">
                  <a:solidFill>
                    <a:srgbClr val="0D0D0D"/>
                  </a:solidFill>
                  <a:uFillTx/>
                  <a:latin typeface="Century Gothic"/>
                </a:rPr>
                <a:t>Order completed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06468" y="2208385"/>
              <a:ext cx="3731081" cy="373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1085"/>
                <a:gd name="f4" fmla="val 448434"/>
                <a:gd name="f5" fmla="val 652260"/>
                <a:gd name="f6" fmla="val 1865542"/>
                <a:gd name="f7" fmla="val 13234143"/>
                <a:gd name="f8" fmla="val 1213924"/>
                <a:gd name="f9" fmla="*/ f0 1 3731085"/>
                <a:gd name="f10" fmla="*/ f1 1 3731085"/>
                <a:gd name="f11" fmla="+- f3 0 f2"/>
                <a:gd name="f12" fmla="*/ f11 1 3731085"/>
                <a:gd name="f13" fmla="*/ 0 1 f12"/>
                <a:gd name="f14" fmla="*/ 3731085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31085" h="373108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>
              <a:solidFill>
                <a:srgbClr val="8F9F95"/>
              </a:solidFill>
              <a:prstDash val="solid"/>
              <a:tailEnd type="arrow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40"/>
            <a:ext cx="8229600" cy="1143000"/>
          </a:xfrm>
        </p:spPr>
        <p:txBody>
          <a:bodyPr/>
          <a:lstStyle/>
          <a:p>
            <a:pPr lvl="0"/>
            <a:r>
              <a:rPr lang="en-IN" sz="2400"/>
              <a:t>After login, Click on option ‘Book Cylinder’.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187641" y="1484638"/>
            <a:ext cx="7200360" cy="4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81053" y="274640"/>
            <a:ext cx="8362946" cy="1525584"/>
          </a:xfrm>
        </p:spPr>
        <p:txBody>
          <a:bodyPr/>
          <a:lstStyle/>
          <a:p>
            <a:pPr lvl="0"/>
            <a:r>
              <a:rPr lang="en-IN" sz="2400"/>
              <a:t>Click on ‘Book now’.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71641" y="1845003"/>
            <a:ext cx="6984360" cy="4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40"/>
            <a:ext cx="8229600" cy="1143000"/>
          </a:xfrm>
        </p:spPr>
        <p:txBody>
          <a:bodyPr/>
          <a:lstStyle/>
          <a:p>
            <a:pPr lvl="0"/>
            <a:r>
              <a:rPr lang="en-IN" sz="2400">
                <a:solidFill>
                  <a:srgbClr val="0D0D0D"/>
                </a:solidFill>
              </a:rPr>
              <a:t>rate of cylinder, order no , refill id etc.</a:t>
            </a:r>
            <a:br>
              <a:rPr lang="en-IN" sz="2400">
                <a:solidFill>
                  <a:srgbClr val="0D0D0D"/>
                </a:solidFill>
              </a:rPr>
            </a:br>
            <a:r>
              <a:rPr lang="en-IN" sz="2400">
                <a:solidFill>
                  <a:srgbClr val="0D0D0D"/>
                </a:solidFill>
              </a:rPr>
              <a:t>click on ‘Make Payment’.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187641" y="1700637"/>
            <a:ext cx="6696361" cy="45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15891"/>
            <a:ext cx="8229600" cy="1301748"/>
          </a:xfrm>
        </p:spPr>
        <p:txBody>
          <a:bodyPr/>
          <a:lstStyle/>
          <a:p>
            <a:pPr lvl="0"/>
            <a:r>
              <a:rPr lang="en-IN" sz="2400">
                <a:solidFill>
                  <a:srgbClr val="0D0D0D"/>
                </a:solidFill>
              </a:rPr>
              <a:t>different modes of payment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043641" y="1917003"/>
            <a:ext cx="6912361" cy="45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CCC1DA"/>
          </a:solidFill>
        </p:spPr>
        <p:txBody>
          <a:bodyPr/>
          <a:lstStyle/>
          <a:p>
            <a:pPr lvl="0"/>
            <a:r>
              <a:rPr lang="en-IN" sz="4400" b="1">
                <a:solidFill>
                  <a:srgbClr val="CF543F"/>
                </a:solidFill>
              </a:rPr>
              <a:t>BENEFITS</a:t>
            </a:r>
          </a:p>
        </p:txBody>
      </p:sp>
      <p:grpSp>
        <p:nvGrpSpPr>
          <p:cNvPr id="3" name="Content Placeholder 3"/>
          <p:cNvGrpSpPr/>
          <p:nvPr/>
        </p:nvGrpSpPr>
        <p:grpSpPr>
          <a:xfrm>
            <a:off x="1531766" y="1753160"/>
            <a:ext cx="6080467" cy="4372441"/>
            <a:chOff x="1531766" y="1753160"/>
            <a:chExt cx="6080467" cy="4372441"/>
          </a:xfrm>
        </p:grpSpPr>
        <p:sp>
          <p:nvSpPr>
            <p:cNvPr id="4" name="Freeform 3"/>
            <p:cNvSpPr/>
            <p:nvPr/>
          </p:nvSpPr>
          <p:spPr>
            <a:xfrm>
              <a:off x="2139549" y="1753160"/>
              <a:ext cx="5472684" cy="1215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2684"/>
                <a:gd name="f7" fmla="val 1215573"/>
                <a:gd name="f8" fmla="val 1215572"/>
                <a:gd name="f9" fmla="val 607786"/>
                <a:gd name="f10" fmla="val 1"/>
                <a:gd name="f11" fmla="+- 0 0 -90"/>
                <a:gd name="f12" fmla="*/ f3 1 5472684"/>
                <a:gd name="f13" fmla="*/ f4 1 1215573"/>
                <a:gd name="f14" fmla="+- f7 0 f5"/>
                <a:gd name="f15" fmla="+- f6 0 f5"/>
                <a:gd name="f16" fmla="*/ f11 f0 1"/>
                <a:gd name="f17" fmla="*/ f15 1 5472684"/>
                <a:gd name="f18" fmla="*/ f14 1 1215573"/>
                <a:gd name="f19" fmla="*/ 0 f15 1"/>
                <a:gd name="f20" fmla="*/ 0 f14 1"/>
                <a:gd name="f21" fmla="*/ 4864898 f15 1"/>
                <a:gd name="f22" fmla="*/ 5472684 f15 1"/>
                <a:gd name="f23" fmla="*/ 607787 f14 1"/>
                <a:gd name="f24" fmla="*/ 1215573 f14 1"/>
                <a:gd name="f25" fmla="*/ f16 1 f2"/>
                <a:gd name="f26" fmla="*/ f19 1 5472684"/>
                <a:gd name="f27" fmla="*/ f20 1 1215573"/>
                <a:gd name="f28" fmla="*/ f21 1 5472684"/>
                <a:gd name="f29" fmla="*/ f22 1 5472684"/>
                <a:gd name="f30" fmla="*/ f23 1 1215573"/>
                <a:gd name="f31" fmla="*/ f24 1 1215573"/>
                <a:gd name="f32" fmla="*/ f5 1 f17"/>
                <a:gd name="f33" fmla="*/ f6 1 f17"/>
                <a:gd name="f34" fmla="*/ f5 1 f18"/>
                <a:gd name="f35" fmla="*/ f7 1 f18"/>
                <a:gd name="f36" fmla="+- f25 0 f1"/>
                <a:gd name="f37" fmla="*/ f26 1 f17"/>
                <a:gd name="f38" fmla="*/ f27 1 f18"/>
                <a:gd name="f39" fmla="*/ f28 1 f17"/>
                <a:gd name="f40" fmla="*/ f29 1 f17"/>
                <a:gd name="f41" fmla="*/ f30 1 f18"/>
                <a:gd name="f42" fmla="*/ f31 1 f18"/>
                <a:gd name="f43" fmla="*/ f32 f12 1"/>
                <a:gd name="f44" fmla="*/ f33 f12 1"/>
                <a:gd name="f45" fmla="*/ f35 f13 1"/>
                <a:gd name="f46" fmla="*/ f34 f13 1"/>
                <a:gd name="f47" fmla="*/ f37 f12 1"/>
                <a:gd name="f48" fmla="*/ f38 f13 1"/>
                <a:gd name="f49" fmla="*/ f39 f12 1"/>
                <a:gd name="f50" fmla="*/ f40 f12 1"/>
                <a:gd name="f51" fmla="*/ f41 f13 1"/>
                <a:gd name="f52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7" y="f48"/>
                </a:cxn>
                <a:cxn ang="f36">
                  <a:pos x="f49" y="f48"/>
                </a:cxn>
                <a:cxn ang="f36">
                  <a:pos x="f50" y="f51"/>
                </a:cxn>
                <a:cxn ang="f36">
                  <a:pos x="f49" y="f52"/>
                </a:cxn>
                <a:cxn ang="f36">
                  <a:pos x="f47" y="f52"/>
                </a:cxn>
                <a:cxn ang="f36">
                  <a:pos x="f47" y="f48"/>
                </a:cxn>
              </a:cxnLst>
              <a:rect l="f43" t="f46" r="f44" b="f45"/>
              <a:pathLst>
                <a:path w="5472684" h="1215573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gradFill>
              <a:gsLst>
                <a:gs pos="0">
                  <a:srgbClr val="FFBD80"/>
                </a:gs>
                <a:gs pos="100000">
                  <a:srgbClr val="FFD4B3"/>
                </a:gs>
              </a:gsLst>
              <a:lin ang="2700000"/>
            </a:gra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839931" tIns="106683" rIns="199138" bIns="106683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2800" b="1" i="0" u="none" strike="noStrike" kern="1200" cap="none" spc="0" baseline="0">
                  <a:solidFill>
                    <a:srgbClr val="3C3639"/>
                  </a:solidFill>
                  <a:uFillTx/>
                  <a:latin typeface="Calibri" pitchFamily="18"/>
                </a:rPr>
                <a:t>USER FRIENDLY </a:t>
              </a:r>
              <a:endParaRPr lang="en-IN" sz="2800" b="1" i="0" u="none" strike="noStrike" kern="1200" cap="none" spc="0" baseline="0">
                <a:solidFill>
                  <a:srgbClr val="3C3639"/>
                </a:solidFill>
                <a:uFillTx/>
                <a:latin typeface="Century Gothic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1531766" y="1753160"/>
              <a:ext cx="1215575" cy="12155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D2D7D4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139549" y="3331588"/>
              <a:ext cx="5472684" cy="1215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2684"/>
                <a:gd name="f7" fmla="val 1215573"/>
                <a:gd name="f8" fmla="val 1215572"/>
                <a:gd name="f9" fmla="val 607786"/>
                <a:gd name="f10" fmla="val 1"/>
                <a:gd name="f11" fmla="+- 0 0 -90"/>
                <a:gd name="f12" fmla="*/ f3 1 5472684"/>
                <a:gd name="f13" fmla="*/ f4 1 1215573"/>
                <a:gd name="f14" fmla="+- f7 0 f5"/>
                <a:gd name="f15" fmla="+- f6 0 f5"/>
                <a:gd name="f16" fmla="*/ f11 f0 1"/>
                <a:gd name="f17" fmla="*/ f15 1 5472684"/>
                <a:gd name="f18" fmla="*/ f14 1 1215573"/>
                <a:gd name="f19" fmla="*/ 0 f15 1"/>
                <a:gd name="f20" fmla="*/ 0 f14 1"/>
                <a:gd name="f21" fmla="*/ 4864898 f15 1"/>
                <a:gd name="f22" fmla="*/ 5472684 f15 1"/>
                <a:gd name="f23" fmla="*/ 607787 f14 1"/>
                <a:gd name="f24" fmla="*/ 1215573 f14 1"/>
                <a:gd name="f25" fmla="*/ f16 1 f2"/>
                <a:gd name="f26" fmla="*/ f19 1 5472684"/>
                <a:gd name="f27" fmla="*/ f20 1 1215573"/>
                <a:gd name="f28" fmla="*/ f21 1 5472684"/>
                <a:gd name="f29" fmla="*/ f22 1 5472684"/>
                <a:gd name="f30" fmla="*/ f23 1 1215573"/>
                <a:gd name="f31" fmla="*/ f24 1 1215573"/>
                <a:gd name="f32" fmla="*/ f5 1 f17"/>
                <a:gd name="f33" fmla="*/ f6 1 f17"/>
                <a:gd name="f34" fmla="*/ f5 1 f18"/>
                <a:gd name="f35" fmla="*/ f7 1 f18"/>
                <a:gd name="f36" fmla="+- f25 0 f1"/>
                <a:gd name="f37" fmla="*/ f26 1 f17"/>
                <a:gd name="f38" fmla="*/ f27 1 f18"/>
                <a:gd name="f39" fmla="*/ f28 1 f17"/>
                <a:gd name="f40" fmla="*/ f29 1 f17"/>
                <a:gd name="f41" fmla="*/ f30 1 f18"/>
                <a:gd name="f42" fmla="*/ f31 1 f18"/>
                <a:gd name="f43" fmla="*/ f32 f12 1"/>
                <a:gd name="f44" fmla="*/ f33 f12 1"/>
                <a:gd name="f45" fmla="*/ f35 f13 1"/>
                <a:gd name="f46" fmla="*/ f34 f13 1"/>
                <a:gd name="f47" fmla="*/ f37 f12 1"/>
                <a:gd name="f48" fmla="*/ f38 f13 1"/>
                <a:gd name="f49" fmla="*/ f39 f12 1"/>
                <a:gd name="f50" fmla="*/ f40 f12 1"/>
                <a:gd name="f51" fmla="*/ f41 f13 1"/>
                <a:gd name="f52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7" y="f48"/>
                </a:cxn>
                <a:cxn ang="f36">
                  <a:pos x="f49" y="f48"/>
                </a:cxn>
                <a:cxn ang="f36">
                  <a:pos x="f50" y="f51"/>
                </a:cxn>
                <a:cxn ang="f36">
                  <a:pos x="f49" y="f52"/>
                </a:cxn>
                <a:cxn ang="f36">
                  <a:pos x="f47" y="f52"/>
                </a:cxn>
                <a:cxn ang="f36">
                  <a:pos x="f47" y="f48"/>
                </a:cxn>
              </a:cxnLst>
              <a:rect l="f43" t="f46" r="f44" b="f45"/>
              <a:pathLst>
                <a:path w="5472684" h="1215573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E9ECEB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839931" tIns="125730" rIns="234699" bIns="125730" anchor="ctr" anchorCtr="1" compatLnSpc="1">
              <a:noAutofit/>
            </a:bodyPr>
            <a:lstStyle/>
            <a:p>
              <a:pPr marL="0" marR="0" lvl="0" indent="0" algn="ctr" defTabSz="14668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3300" b="1" i="0" u="none" strike="noStrike" kern="1200" cap="none" spc="0" baseline="0">
                  <a:solidFill>
                    <a:srgbClr val="3C3639"/>
                  </a:solidFill>
                  <a:uFillTx/>
                  <a:latin typeface="Calibri" pitchFamily="18"/>
                </a:rPr>
                <a:t>SAVES TIME AND MONEY</a:t>
              </a:r>
              <a:endParaRPr lang="en-IN" sz="3300" b="1" i="0" u="none" strike="noStrike" kern="1200" cap="none" spc="0" baseline="0">
                <a:solidFill>
                  <a:srgbClr val="3C3639"/>
                </a:solidFill>
                <a:uFillTx/>
                <a:latin typeface="Century Gothic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531766" y="3331598"/>
              <a:ext cx="1215575" cy="12155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D2D7D4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123730" y="4869152"/>
              <a:ext cx="5472684" cy="1215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2684"/>
                <a:gd name="f7" fmla="val 1215573"/>
                <a:gd name="f8" fmla="val 1215572"/>
                <a:gd name="f9" fmla="val 607786"/>
                <a:gd name="f10" fmla="val 1"/>
                <a:gd name="f11" fmla="+- 0 0 -90"/>
                <a:gd name="f12" fmla="*/ f3 1 5472684"/>
                <a:gd name="f13" fmla="*/ f4 1 1215573"/>
                <a:gd name="f14" fmla="+- f7 0 f5"/>
                <a:gd name="f15" fmla="+- f6 0 f5"/>
                <a:gd name="f16" fmla="*/ f11 f0 1"/>
                <a:gd name="f17" fmla="*/ f15 1 5472684"/>
                <a:gd name="f18" fmla="*/ f14 1 1215573"/>
                <a:gd name="f19" fmla="*/ 0 f15 1"/>
                <a:gd name="f20" fmla="*/ 0 f14 1"/>
                <a:gd name="f21" fmla="*/ 4864898 f15 1"/>
                <a:gd name="f22" fmla="*/ 5472684 f15 1"/>
                <a:gd name="f23" fmla="*/ 607787 f14 1"/>
                <a:gd name="f24" fmla="*/ 1215573 f14 1"/>
                <a:gd name="f25" fmla="*/ f16 1 f2"/>
                <a:gd name="f26" fmla="*/ f19 1 5472684"/>
                <a:gd name="f27" fmla="*/ f20 1 1215573"/>
                <a:gd name="f28" fmla="*/ f21 1 5472684"/>
                <a:gd name="f29" fmla="*/ f22 1 5472684"/>
                <a:gd name="f30" fmla="*/ f23 1 1215573"/>
                <a:gd name="f31" fmla="*/ f24 1 1215573"/>
                <a:gd name="f32" fmla="*/ f5 1 f17"/>
                <a:gd name="f33" fmla="*/ f6 1 f17"/>
                <a:gd name="f34" fmla="*/ f5 1 f18"/>
                <a:gd name="f35" fmla="*/ f7 1 f18"/>
                <a:gd name="f36" fmla="+- f25 0 f1"/>
                <a:gd name="f37" fmla="*/ f26 1 f17"/>
                <a:gd name="f38" fmla="*/ f27 1 f18"/>
                <a:gd name="f39" fmla="*/ f28 1 f17"/>
                <a:gd name="f40" fmla="*/ f29 1 f17"/>
                <a:gd name="f41" fmla="*/ f30 1 f18"/>
                <a:gd name="f42" fmla="*/ f31 1 f18"/>
                <a:gd name="f43" fmla="*/ f32 f12 1"/>
                <a:gd name="f44" fmla="*/ f33 f12 1"/>
                <a:gd name="f45" fmla="*/ f35 f13 1"/>
                <a:gd name="f46" fmla="*/ f34 f13 1"/>
                <a:gd name="f47" fmla="*/ f37 f12 1"/>
                <a:gd name="f48" fmla="*/ f38 f13 1"/>
                <a:gd name="f49" fmla="*/ f39 f12 1"/>
                <a:gd name="f50" fmla="*/ f40 f12 1"/>
                <a:gd name="f51" fmla="*/ f41 f13 1"/>
                <a:gd name="f52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7" y="f48"/>
                </a:cxn>
                <a:cxn ang="f36">
                  <a:pos x="f49" y="f48"/>
                </a:cxn>
                <a:cxn ang="f36">
                  <a:pos x="f50" y="f51"/>
                </a:cxn>
                <a:cxn ang="f36">
                  <a:pos x="f49" y="f52"/>
                </a:cxn>
                <a:cxn ang="f36">
                  <a:pos x="f47" y="f52"/>
                </a:cxn>
                <a:cxn ang="f36">
                  <a:pos x="f47" y="f48"/>
                </a:cxn>
              </a:cxnLst>
              <a:rect l="f43" t="f46" r="f44" b="f45"/>
              <a:pathLst>
                <a:path w="5472684" h="1215573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gradFill>
              <a:gsLst>
                <a:gs pos="0">
                  <a:srgbClr val="8FDEA0"/>
                </a:gs>
                <a:gs pos="100000">
                  <a:srgbClr val="BCE9C5"/>
                </a:gs>
              </a:gsLst>
              <a:lin ang="0"/>
            </a:gra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839931" tIns="125730" rIns="234699" bIns="125730" anchor="ctr" anchorCtr="1" compatLnSpc="1">
              <a:noAutofit/>
            </a:bodyPr>
            <a:lstStyle/>
            <a:p>
              <a:pPr marL="0" marR="0" lvl="0" indent="0" algn="ctr" defTabSz="14668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3300" b="1" i="0" u="none" strike="noStrike" kern="1200" cap="none" spc="0" baseline="0">
                  <a:solidFill>
                    <a:srgbClr val="3C3639"/>
                  </a:solidFill>
                  <a:uFillTx/>
                  <a:latin typeface="Calibri" pitchFamily="18"/>
                </a:rPr>
                <a:t>TRANSPARENT</a:t>
              </a:r>
              <a:endParaRPr lang="en-IN" sz="3300" b="1" i="0" u="none" strike="noStrike" kern="1200" cap="none" spc="0" baseline="0">
                <a:solidFill>
                  <a:srgbClr val="3C3639"/>
                </a:solidFill>
                <a:uFillTx/>
                <a:latin typeface="Century Gothic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531766" y="4910026"/>
              <a:ext cx="1215575" cy="12155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D2D7D4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CCC1DA"/>
          </a:solidFill>
        </p:spPr>
        <p:txBody>
          <a:bodyPr/>
          <a:lstStyle/>
          <a:p>
            <a:pPr lvl="0"/>
            <a:r>
              <a:rPr lang="en-IN" sz="4000" b="1">
                <a:solidFill>
                  <a:srgbClr val="984807"/>
                </a:solidFill>
              </a:rPr>
              <a:t>PMUY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281" y="1752603"/>
            <a:ext cx="6009436" cy="43735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33371"/>
            <a:ext cx="8229600" cy="1084258"/>
          </a:xfrm>
        </p:spPr>
        <p:txBody>
          <a:bodyPr/>
          <a:lstStyle/>
          <a:p>
            <a:pPr lvl="0"/>
            <a:r>
              <a:rPr lang="en-IN" sz="4000" b="1">
                <a:solidFill>
                  <a:srgbClr val="CD921B"/>
                </a:solidFill>
              </a:rPr>
              <a:t>THANK YOU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491883" y="2708919"/>
            <a:ext cx="1776596" cy="2742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D1CEB9"/>
          </a:solidFill>
        </p:spPr>
        <p:txBody>
          <a:bodyPr/>
          <a:lstStyle/>
          <a:p>
            <a:pPr lvl="0"/>
            <a:r>
              <a:rPr lang="en-IN" b="1">
                <a:solidFill>
                  <a:srgbClr val="984807"/>
                </a:solidFill>
              </a:rPr>
              <a:t>SERVICE PROVIDER</a:t>
            </a:r>
            <a:endParaRPr lang="en-IN"/>
          </a:p>
        </p:txBody>
      </p:sp>
      <p:grpSp>
        <p:nvGrpSpPr>
          <p:cNvPr id="3" name="Content Placeholder 3"/>
          <p:cNvGrpSpPr/>
          <p:nvPr/>
        </p:nvGrpSpPr>
        <p:grpSpPr>
          <a:xfrm>
            <a:off x="459239" y="2495104"/>
            <a:ext cx="8225521" cy="2888544"/>
            <a:chOff x="459239" y="2495104"/>
            <a:chExt cx="8225521" cy="2888544"/>
          </a:xfrm>
        </p:grpSpPr>
        <p:sp>
          <p:nvSpPr>
            <p:cNvPr id="4" name="Freeform 3"/>
            <p:cNvSpPr/>
            <p:nvPr/>
          </p:nvSpPr>
          <p:spPr>
            <a:xfrm>
              <a:off x="619487" y="2668712"/>
              <a:ext cx="3846048" cy="12018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46052"/>
                <a:gd name="f7" fmla="val 1201891"/>
                <a:gd name="f8" fmla="+- 0 0 -90"/>
                <a:gd name="f9" fmla="*/ f3 1 3846052"/>
                <a:gd name="f10" fmla="*/ f4 1 1201891"/>
                <a:gd name="f11" fmla="+- f7 0 f5"/>
                <a:gd name="f12" fmla="+- f6 0 f5"/>
                <a:gd name="f13" fmla="*/ f8 f0 1"/>
                <a:gd name="f14" fmla="*/ f12 1 3846052"/>
                <a:gd name="f15" fmla="*/ f11 1 1201891"/>
                <a:gd name="f16" fmla="*/ 0 f12 1"/>
                <a:gd name="f17" fmla="*/ 0 f11 1"/>
                <a:gd name="f18" fmla="*/ 3846052 f12 1"/>
                <a:gd name="f19" fmla="*/ 1201891 f11 1"/>
                <a:gd name="f20" fmla="*/ f13 1 f2"/>
                <a:gd name="f21" fmla="*/ f16 1 3846052"/>
                <a:gd name="f22" fmla="*/ f17 1 1201891"/>
                <a:gd name="f23" fmla="*/ f18 1 3846052"/>
                <a:gd name="f24" fmla="*/ f19 1 1201891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846052" h="120189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A5155">
                <a:alpha val="40000"/>
              </a:srgbClr>
            </a:solidFill>
            <a:ln w="9528">
              <a:solidFill>
                <a:srgbClr val="8F9F95"/>
              </a:solidFill>
              <a:prstDash val="solid"/>
            </a:ln>
          </p:spPr>
          <p:txBody>
            <a:bodyPr vert="horz" wrap="square" lIns="814081" tIns="137160" rIns="137160" bIns="137160" anchor="ctr" anchorCtr="0" compatLnSpc="1">
              <a:noAutofit/>
            </a:bodyPr>
            <a:lstStyle/>
            <a:p>
              <a:pPr marL="0" marR="0" lvl="0" indent="0" algn="l" defTabSz="16002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3600" b="0" i="0" u="none" strike="noStrike" kern="1200" cap="none" spc="0" baseline="0">
                  <a:solidFill>
                    <a:srgbClr val="000000"/>
                  </a:solidFill>
                  <a:uFillTx/>
                  <a:latin typeface="Century Gothic"/>
                </a:rPr>
                <a:t>HP GAS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9239" y="2495104"/>
              <a:ext cx="841321" cy="1261981"/>
            </a:xfrm>
            <a:prstGeom prst="rect">
              <a:avLst/>
            </a:prstGeom>
            <a:solidFill>
              <a:srgbClr val="D2D7D4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838712" y="2668712"/>
              <a:ext cx="3846048" cy="12018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46052"/>
                <a:gd name="f7" fmla="val 1201891"/>
                <a:gd name="f8" fmla="+- 0 0 -90"/>
                <a:gd name="f9" fmla="*/ f3 1 3846052"/>
                <a:gd name="f10" fmla="*/ f4 1 1201891"/>
                <a:gd name="f11" fmla="+- f7 0 f5"/>
                <a:gd name="f12" fmla="+- f6 0 f5"/>
                <a:gd name="f13" fmla="*/ f8 f0 1"/>
                <a:gd name="f14" fmla="*/ f12 1 3846052"/>
                <a:gd name="f15" fmla="*/ f11 1 1201891"/>
                <a:gd name="f16" fmla="*/ 0 f12 1"/>
                <a:gd name="f17" fmla="*/ 0 f11 1"/>
                <a:gd name="f18" fmla="*/ 3846052 f12 1"/>
                <a:gd name="f19" fmla="*/ 1201891 f11 1"/>
                <a:gd name="f20" fmla="*/ f13 1 f2"/>
                <a:gd name="f21" fmla="*/ f16 1 3846052"/>
                <a:gd name="f22" fmla="*/ f17 1 1201891"/>
                <a:gd name="f23" fmla="*/ f18 1 3846052"/>
                <a:gd name="f24" fmla="*/ f19 1 1201891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846052" h="120189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9528">
              <a:solidFill>
                <a:srgbClr val="8F9F95"/>
              </a:solidFill>
              <a:prstDash val="solid"/>
            </a:ln>
          </p:spPr>
          <p:txBody>
            <a:bodyPr vert="horz" wrap="square" lIns="814081" tIns="137160" rIns="137160" bIns="137160" anchor="ctr" anchorCtr="0" compatLnSpc="1">
              <a:noAutofit/>
            </a:bodyPr>
            <a:lstStyle/>
            <a:p>
              <a:pPr marL="0" marR="0" lvl="0" indent="0" algn="l" defTabSz="16002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3600" b="0" i="0" u="none" strike="noStrike" kern="1200" cap="none" spc="0" baseline="0">
                  <a:solidFill>
                    <a:srgbClr val="000000"/>
                  </a:solidFill>
                  <a:uFillTx/>
                  <a:latin typeface="Century Gothic"/>
                </a:rPr>
                <a:t>BHARAT GAS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8454" y="2495104"/>
              <a:ext cx="841321" cy="1261981"/>
            </a:xfrm>
            <a:prstGeom prst="rect">
              <a:avLst/>
            </a:prstGeom>
            <a:solidFill>
              <a:srgbClr val="D2D7D4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29099" y="4181761"/>
              <a:ext cx="3846048" cy="12018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46052"/>
                <a:gd name="f7" fmla="val 1201891"/>
                <a:gd name="f8" fmla="+- 0 0 -90"/>
                <a:gd name="f9" fmla="*/ f3 1 3846052"/>
                <a:gd name="f10" fmla="*/ f4 1 1201891"/>
                <a:gd name="f11" fmla="+- f7 0 f5"/>
                <a:gd name="f12" fmla="+- f6 0 f5"/>
                <a:gd name="f13" fmla="*/ f8 f0 1"/>
                <a:gd name="f14" fmla="*/ f12 1 3846052"/>
                <a:gd name="f15" fmla="*/ f11 1 1201891"/>
                <a:gd name="f16" fmla="*/ 0 f12 1"/>
                <a:gd name="f17" fmla="*/ 0 f11 1"/>
                <a:gd name="f18" fmla="*/ 3846052 f12 1"/>
                <a:gd name="f19" fmla="*/ 1201891 f11 1"/>
                <a:gd name="f20" fmla="*/ f13 1 f2"/>
                <a:gd name="f21" fmla="*/ f16 1 3846052"/>
                <a:gd name="f22" fmla="*/ f17 1 1201891"/>
                <a:gd name="f23" fmla="*/ f18 1 3846052"/>
                <a:gd name="f24" fmla="*/ f19 1 1201891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846052" h="120189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 w="9528">
              <a:solidFill>
                <a:srgbClr val="8F9F95"/>
              </a:solidFill>
              <a:prstDash val="solid"/>
            </a:ln>
          </p:spPr>
          <p:txBody>
            <a:bodyPr vert="horz" wrap="square" lIns="814081" tIns="137160" rIns="137160" bIns="137160" anchor="ctr" anchorCtr="0" compatLnSpc="1">
              <a:noAutofit/>
            </a:bodyPr>
            <a:lstStyle/>
            <a:p>
              <a:pPr marL="0" marR="0" lvl="0" indent="0" algn="l" defTabSz="16002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3600" b="0" i="0" u="none" strike="noStrike" kern="1200" cap="none" spc="0" baseline="0">
                  <a:solidFill>
                    <a:srgbClr val="000000"/>
                  </a:solidFill>
                  <a:uFillTx/>
                  <a:latin typeface="Century Gothic"/>
                </a:rPr>
                <a:t>INDANE GAS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68851" y="4008153"/>
              <a:ext cx="841321" cy="1261981"/>
            </a:xfrm>
            <a:prstGeom prst="rect">
              <a:avLst/>
            </a:prstGeom>
            <a:solidFill>
              <a:srgbClr val="D2D7D4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87622" y="274676"/>
            <a:ext cx="6696745" cy="1142643"/>
          </a:xfrm>
          <a:solidFill>
            <a:srgbClr val="CCC1DA"/>
          </a:solidFill>
        </p:spPr>
        <p:txBody>
          <a:bodyPr/>
          <a:lstStyle/>
          <a:p>
            <a:pPr lvl="0"/>
            <a:r>
              <a:rPr lang="en-IN" sz="2900" b="1">
                <a:solidFill>
                  <a:srgbClr val="1F497D"/>
                </a:solidFill>
              </a:rPr>
              <a:t/>
            </a:r>
            <a:br>
              <a:rPr lang="en-IN" sz="2900" b="1">
                <a:solidFill>
                  <a:srgbClr val="1F497D"/>
                </a:solidFill>
              </a:rPr>
            </a:br>
            <a:r>
              <a:rPr lang="en-IN" sz="3900" b="1">
                <a:solidFill>
                  <a:srgbClr val="1F497D"/>
                </a:solidFill>
              </a:rPr>
              <a:t>MY LPG.IN</a:t>
            </a:r>
            <a:br>
              <a:rPr lang="en-IN" sz="3900" b="1">
                <a:solidFill>
                  <a:srgbClr val="1F497D"/>
                </a:solidFill>
              </a:rPr>
            </a:br>
            <a:endParaRPr lang="en-IN" sz="3900" b="1">
              <a:solidFill>
                <a:srgbClr val="1F497D"/>
              </a:solidFill>
            </a:endParaRP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477" y="1752603"/>
            <a:ext cx="6731035" cy="43735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7776862" cy="1440161"/>
          </a:xfrm>
          <a:solidFill>
            <a:srgbClr val="CCC1DA"/>
          </a:solidFill>
        </p:spPr>
        <p:txBody>
          <a:bodyPr/>
          <a:lstStyle/>
          <a:p>
            <a:pPr lvl="0"/>
            <a:r>
              <a:rPr lang="en-IN" sz="2900" b="1">
                <a:ln w="0">
                  <a:solidFill>
                    <a:srgbClr val="D73A36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  <a:t/>
            </a:r>
            <a:br>
              <a:rPr lang="en-IN" sz="2900" b="1">
                <a:ln w="0">
                  <a:solidFill>
                    <a:srgbClr val="D73A36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</a:br>
            <a:r>
              <a:rPr lang="en-IN" sz="2900" b="1">
                <a:ln w="0">
                  <a:solidFill>
                    <a:srgbClr val="D73A36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  <a:t> </a:t>
            </a:r>
            <a:r>
              <a:rPr lang="en-IN" sz="3200" b="1">
                <a:solidFill>
                  <a:srgbClr val="C0504D"/>
                </a:solidFill>
                <a:effectLst>
                  <a:outerShdw dist="22998" dir="7020175">
                    <a:srgbClr val="000000"/>
                  </a:outerShdw>
                </a:effectLst>
              </a:rPr>
              <a:t>DIFFERENT WAYS TO REFILL GAS </a:t>
            </a:r>
            <a:br>
              <a:rPr lang="en-IN" sz="3200" b="1">
                <a:solidFill>
                  <a:srgbClr val="C0504D"/>
                </a:solidFill>
                <a:effectLst>
                  <a:outerShdw dist="22998" dir="7020175">
                    <a:srgbClr val="000000"/>
                  </a:outerShdw>
                </a:effectLst>
              </a:rPr>
            </a:br>
            <a:endParaRPr lang="en-IN" sz="3200" b="1">
              <a:solidFill>
                <a:srgbClr val="C0504D"/>
              </a:solidFill>
              <a:effectLst>
                <a:outerShdw dist="22998" dir="7020175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564901"/>
            <a:ext cx="8229243" cy="3565538"/>
          </a:xfrm>
        </p:spPr>
        <p:txBody>
          <a:bodyPr/>
          <a:lstStyle/>
          <a:p>
            <a:pPr lvl="0"/>
            <a:r>
              <a:rPr lang="en-IN" b="1">
                <a:solidFill>
                  <a:srgbClr val="8064A2"/>
                </a:solidFill>
                <a:latin typeface="Book Antiqua" pitchFamily="18"/>
              </a:rPr>
              <a:t>BY ONLINE WEBSITE</a:t>
            </a:r>
          </a:p>
          <a:p>
            <a:pPr lvl="0"/>
            <a:r>
              <a:rPr lang="en-IN" b="1">
                <a:solidFill>
                  <a:srgbClr val="8064A2"/>
                </a:solidFill>
                <a:latin typeface="Book Antiqua" pitchFamily="18"/>
              </a:rPr>
              <a:t>BY APP</a:t>
            </a:r>
          </a:p>
          <a:p>
            <a:pPr lvl="0"/>
            <a:r>
              <a:rPr lang="en-IN" b="1">
                <a:solidFill>
                  <a:srgbClr val="8064A2"/>
                </a:solidFill>
                <a:latin typeface="Book Antiqua" pitchFamily="18"/>
              </a:rPr>
              <a:t>BY SMS</a:t>
            </a:r>
          </a:p>
          <a:p>
            <a:pPr lvl="0"/>
            <a:r>
              <a:rPr lang="en-IN" b="1">
                <a:solidFill>
                  <a:srgbClr val="8064A2"/>
                </a:solidFill>
                <a:latin typeface="Book Antiqua" pitchFamily="18"/>
              </a:rPr>
              <a:t>BY IVRS/ TOLLFREE NUMBER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CCC1DA"/>
          </a:solidFill>
        </p:spPr>
        <p:txBody>
          <a:bodyPr/>
          <a:lstStyle/>
          <a:p>
            <a:pPr lvl="0"/>
            <a:r>
              <a:rPr lang="en-IN" b="1">
                <a:solidFill>
                  <a:srgbClr val="C0504D"/>
                </a:solidFill>
                <a:effectLst>
                  <a:outerShdw dist="22998" dir="7020175">
                    <a:srgbClr val="000000"/>
                  </a:outerShdw>
                </a:effectLst>
              </a:rPr>
              <a:t>DIFFERENT WAYS TO REFILL GAS</a:t>
            </a:r>
            <a:endParaRPr lang="en-IN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829" y="1752603"/>
            <a:ext cx="8122331" cy="43735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CCC1DA"/>
          </a:solidFill>
        </p:spPr>
        <p:txBody>
          <a:bodyPr/>
          <a:lstStyle/>
          <a:p>
            <a:pPr lvl="0"/>
            <a:r>
              <a:rPr lang="en-IN" sz="2900" b="1">
                <a:solidFill>
                  <a:srgbClr val="984807"/>
                </a:solidFill>
              </a:rPr>
              <a:t>Book BHARAT GAS by using website</a:t>
            </a: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391" y="1752603"/>
            <a:ext cx="7775225" cy="43735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CCC1DA"/>
          </a:solidFill>
        </p:spPr>
        <p:txBody>
          <a:bodyPr/>
          <a:lstStyle/>
          <a:p>
            <a:pPr lvl="0"/>
            <a:r>
              <a:rPr lang="en-IN">
                <a:solidFill>
                  <a:srgbClr val="984807"/>
                </a:solidFill>
              </a:rPr>
              <a:t>new user registration</a:t>
            </a:r>
          </a:p>
        </p:txBody>
      </p:sp>
      <p:grpSp>
        <p:nvGrpSpPr>
          <p:cNvPr id="3" name="Content Placeholder 4"/>
          <p:cNvGrpSpPr/>
          <p:nvPr/>
        </p:nvGrpSpPr>
        <p:grpSpPr>
          <a:xfrm>
            <a:off x="457200" y="1752603"/>
            <a:ext cx="8229600" cy="4373566"/>
            <a:chOff x="457200" y="1752603"/>
            <a:chExt cx="8229600" cy="4373566"/>
          </a:xfrm>
        </p:grpSpPr>
        <p:sp>
          <p:nvSpPr>
            <p:cNvPr id="4" name="Rectangle 3"/>
            <p:cNvSpPr/>
            <p:nvPr/>
          </p:nvSpPr>
          <p:spPr>
            <a:xfrm>
              <a:off x="457200" y="1752603"/>
              <a:ext cx="8229600" cy="4373566"/>
            </a:xfrm>
            <a:prstGeom prst="rect">
              <a:avLst/>
            </a:prstGeom>
            <a:solidFill>
              <a:srgbClr val="F5DDD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854726" y="1754651"/>
              <a:ext cx="1434556" cy="93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4554"/>
                <a:gd name="f7" fmla="val 932460"/>
                <a:gd name="f8" fmla="val 155413"/>
                <a:gd name="f9" fmla="val 69581"/>
                <a:gd name="f10" fmla="val 1279141"/>
                <a:gd name="f11" fmla="val 1364973"/>
                <a:gd name="f12" fmla="val 777047"/>
                <a:gd name="f13" fmla="val 862879"/>
                <a:gd name="f14" fmla="+- 0 0 -90"/>
                <a:gd name="f15" fmla="*/ f3 1 1434554"/>
                <a:gd name="f16" fmla="*/ f4 1 932460"/>
                <a:gd name="f17" fmla="+- f7 0 f5"/>
                <a:gd name="f18" fmla="+- f6 0 f5"/>
                <a:gd name="f19" fmla="*/ f14 f0 1"/>
                <a:gd name="f20" fmla="*/ f18 1 1434554"/>
                <a:gd name="f21" fmla="*/ f17 1 932460"/>
                <a:gd name="f22" fmla="*/ 0 f18 1"/>
                <a:gd name="f23" fmla="*/ 155413 f17 1"/>
                <a:gd name="f24" fmla="*/ 155413 f18 1"/>
                <a:gd name="f25" fmla="*/ 0 f17 1"/>
                <a:gd name="f26" fmla="*/ 1279141 f18 1"/>
                <a:gd name="f27" fmla="*/ 1434554 f18 1"/>
                <a:gd name="f28" fmla="*/ 777047 f17 1"/>
                <a:gd name="f29" fmla="*/ 932460 f17 1"/>
                <a:gd name="f30" fmla="*/ f19 1 f2"/>
                <a:gd name="f31" fmla="*/ f22 1 1434554"/>
                <a:gd name="f32" fmla="*/ f23 1 932460"/>
                <a:gd name="f33" fmla="*/ f24 1 1434554"/>
                <a:gd name="f34" fmla="*/ f25 1 932460"/>
                <a:gd name="f35" fmla="*/ f26 1 1434554"/>
                <a:gd name="f36" fmla="*/ f27 1 1434554"/>
                <a:gd name="f37" fmla="*/ f28 1 932460"/>
                <a:gd name="f38" fmla="*/ f29 1 9324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4554" h="9324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DA03F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95051" tIns="95051" rIns="95051" bIns="95051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1300" b="0" i="0" u="none" strike="noStrike" kern="1200" cap="none" spc="0" baseline="0">
                  <a:solidFill>
                    <a:srgbClr val="1F200D"/>
                  </a:solidFill>
                  <a:uFillTx/>
                  <a:latin typeface="Century Gothic"/>
                </a:rPr>
                <a:t>new user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706459" y="2220876"/>
              <a:ext cx="3731081" cy="373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1085"/>
                <a:gd name="f4" fmla="val 2775633"/>
                <a:gd name="f5" fmla="val 237051"/>
                <a:gd name="f6" fmla="val 1865542"/>
                <a:gd name="f7" fmla="val 17951933"/>
                <a:gd name="f8" fmla="val 1213924"/>
                <a:gd name="f9" fmla="*/ f0 1 3731085"/>
                <a:gd name="f10" fmla="*/ f1 1 3731085"/>
                <a:gd name="f11" fmla="+- f3 0 f2"/>
                <a:gd name="f12" fmla="*/ f11 1 3731085"/>
                <a:gd name="f13" fmla="*/ 0 1 f12"/>
                <a:gd name="f14" fmla="*/ 3731085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31085" h="373108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>
              <a:solidFill>
                <a:srgbClr val="8F9F95"/>
              </a:solidFill>
              <a:prstDash val="solid"/>
              <a:tailEnd type="arrow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628954" y="3043708"/>
              <a:ext cx="1434556" cy="93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4554"/>
                <a:gd name="f7" fmla="val 932460"/>
                <a:gd name="f8" fmla="val 155413"/>
                <a:gd name="f9" fmla="val 69581"/>
                <a:gd name="f10" fmla="val 1279141"/>
                <a:gd name="f11" fmla="val 1364973"/>
                <a:gd name="f12" fmla="val 777047"/>
                <a:gd name="f13" fmla="val 862879"/>
                <a:gd name="f14" fmla="+- 0 0 -90"/>
                <a:gd name="f15" fmla="*/ f3 1 1434554"/>
                <a:gd name="f16" fmla="*/ f4 1 932460"/>
                <a:gd name="f17" fmla="+- f7 0 f5"/>
                <a:gd name="f18" fmla="+- f6 0 f5"/>
                <a:gd name="f19" fmla="*/ f14 f0 1"/>
                <a:gd name="f20" fmla="*/ f18 1 1434554"/>
                <a:gd name="f21" fmla="*/ f17 1 932460"/>
                <a:gd name="f22" fmla="*/ 0 f18 1"/>
                <a:gd name="f23" fmla="*/ 155413 f17 1"/>
                <a:gd name="f24" fmla="*/ 155413 f18 1"/>
                <a:gd name="f25" fmla="*/ 0 f17 1"/>
                <a:gd name="f26" fmla="*/ 1279141 f18 1"/>
                <a:gd name="f27" fmla="*/ 1434554 f18 1"/>
                <a:gd name="f28" fmla="*/ 777047 f17 1"/>
                <a:gd name="f29" fmla="*/ 932460 f17 1"/>
                <a:gd name="f30" fmla="*/ f19 1 f2"/>
                <a:gd name="f31" fmla="*/ f22 1 1434554"/>
                <a:gd name="f32" fmla="*/ f23 1 932460"/>
                <a:gd name="f33" fmla="*/ f24 1 1434554"/>
                <a:gd name="f34" fmla="*/ f25 1 932460"/>
                <a:gd name="f35" fmla="*/ f26 1 1434554"/>
                <a:gd name="f36" fmla="*/ f27 1 1434554"/>
                <a:gd name="f37" fmla="*/ f28 1 932460"/>
                <a:gd name="f38" fmla="*/ f29 1 9324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4554" h="9324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A23A28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95051" tIns="95051" rIns="95051" bIns="95051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13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rPr>
                <a:t>consumer number and regi. mobile number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706459" y="2220876"/>
              <a:ext cx="3731081" cy="373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1085"/>
                <a:gd name="f4" fmla="val 3726639"/>
                <a:gd name="f5" fmla="val 1994256"/>
                <a:gd name="f6" fmla="val 1865542"/>
                <a:gd name="f7" fmla="val 21837377"/>
                <a:gd name="f8" fmla="val 1361572"/>
                <a:gd name="f9" fmla="*/ f0 1 3731085"/>
                <a:gd name="f10" fmla="*/ f1 1 3731085"/>
                <a:gd name="f11" fmla="+- f3 0 f2"/>
                <a:gd name="f12" fmla="*/ f11 1 3731085"/>
                <a:gd name="f13" fmla="*/ 0 1 f12"/>
                <a:gd name="f14" fmla="*/ 3731085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31085" h="373108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>
              <a:solidFill>
                <a:srgbClr val="8F9F95"/>
              </a:solidFill>
              <a:prstDash val="solid"/>
              <a:tailEnd type="arrow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951256" y="5129445"/>
              <a:ext cx="1434556" cy="93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4554"/>
                <a:gd name="f7" fmla="val 932460"/>
                <a:gd name="f8" fmla="val 155413"/>
                <a:gd name="f9" fmla="val 69581"/>
                <a:gd name="f10" fmla="val 1279141"/>
                <a:gd name="f11" fmla="val 1364973"/>
                <a:gd name="f12" fmla="val 777047"/>
                <a:gd name="f13" fmla="val 862879"/>
                <a:gd name="f14" fmla="+- 0 0 -90"/>
                <a:gd name="f15" fmla="*/ f3 1 1434554"/>
                <a:gd name="f16" fmla="*/ f4 1 932460"/>
                <a:gd name="f17" fmla="+- f7 0 f5"/>
                <a:gd name="f18" fmla="+- f6 0 f5"/>
                <a:gd name="f19" fmla="*/ f14 f0 1"/>
                <a:gd name="f20" fmla="*/ f18 1 1434554"/>
                <a:gd name="f21" fmla="*/ f17 1 932460"/>
                <a:gd name="f22" fmla="*/ 0 f18 1"/>
                <a:gd name="f23" fmla="*/ 155413 f17 1"/>
                <a:gd name="f24" fmla="*/ 155413 f18 1"/>
                <a:gd name="f25" fmla="*/ 0 f17 1"/>
                <a:gd name="f26" fmla="*/ 1279141 f18 1"/>
                <a:gd name="f27" fmla="*/ 1434554 f18 1"/>
                <a:gd name="f28" fmla="*/ 777047 f17 1"/>
                <a:gd name="f29" fmla="*/ 932460 f17 1"/>
                <a:gd name="f30" fmla="*/ f19 1 f2"/>
                <a:gd name="f31" fmla="*/ f22 1 1434554"/>
                <a:gd name="f32" fmla="*/ f23 1 932460"/>
                <a:gd name="f33" fmla="*/ f24 1 1434554"/>
                <a:gd name="f34" fmla="*/ f25 1 932460"/>
                <a:gd name="f35" fmla="*/ f26 1 1434554"/>
                <a:gd name="f36" fmla="*/ f27 1 1434554"/>
                <a:gd name="f37" fmla="*/ f28 1 932460"/>
                <a:gd name="f38" fmla="*/ f29 1 9324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4554" h="9324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2D050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95051" tIns="95051" rIns="95051" bIns="95051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13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rPr>
                <a:t>OTP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706459" y="2220876"/>
              <a:ext cx="3731081" cy="373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1085"/>
                <a:gd name="f4" fmla="val 2095177"/>
                <a:gd name="f5" fmla="val 3716897"/>
                <a:gd name="f6" fmla="val 1865542"/>
                <a:gd name="f7" fmla="val 4975762"/>
                <a:gd name="f8" fmla="val 848477"/>
                <a:gd name="f9" fmla="*/ f0 1 3731085"/>
                <a:gd name="f10" fmla="*/ f1 1 3731085"/>
                <a:gd name="f11" fmla="+- f3 0 f2"/>
                <a:gd name="f12" fmla="*/ f11 1 3731085"/>
                <a:gd name="f13" fmla="*/ 0 1 f12"/>
                <a:gd name="f14" fmla="*/ 3731085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31085" h="373108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>
              <a:solidFill>
                <a:srgbClr val="8F9F95"/>
              </a:solidFill>
              <a:prstDash val="solid"/>
              <a:tailEnd type="arrow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58187" y="5129445"/>
              <a:ext cx="1434556" cy="93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4554"/>
                <a:gd name="f7" fmla="val 932460"/>
                <a:gd name="f8" fmla="val 155413"/>
                <a:gd name="f9" fmla="val 69581"/>
                <a:gd name="f10" fmla="val 1279141"/>
                <a:gd name="f11" fmla="val 1364973"/>
                <a:gd name="f12" fmla="val 777047"/>
                <a:gd name="f13" fmla="val 862879"/>
                <a:gd name="f14" fmla="+- 0 0 -90"/>
                <a:gd name="f15" fmla="*/ f3 1 1434554"/>
                <a:gd name="f16" fmla="*/ f4 1 932460"/>
                <a:gd name="f17" fmla="+- f7 0 f5"/>
                <a:gd name="f18" fmla="+- f6 0 f5"/>
                <a:gd name="f19" fmla="*/ f14 f0 1"/>
                <a:gd name="f20" fmla="*/ f18 1 1434554"/>
                <a:gd name="f21" fmla="*/ f17 1 932460"/>
                <a:gd name="f22" fmla="*/ 0 f18 1"/>
                <a:gd name="f23" fmla="*/ 155413 f17 1"/>
                <a:gd name="f24" fmla="*/ 155413 f18 1"/>
                <a:gd name="f25" fmla="*/ 0 f17 1"/>
                <a:gd name="f26" fmla="*/ 1279141 f18 1"/>
                <a:gd name="f27" fmla="*/ 1434554 f18 1"/>
                <a:gd name="f28" fmla="*/ 777047 f17 1"/>
                <a:gd name="f29" fmla="*/ 932460 f17 1"/>
                <a:gd name="f30" fmla="*/ f19 1 f2"/>
                <a:gd name="f31" fmla="*/ f22 1 1434554"/>
                <a:gd name="f32" fmla="*/ f23 1 932460"/>
                <a:gd name="f33" fmla="*/ f24 1 1434554"/>
                <a:gd name="f34" fmla="*/ f25 1 932460"/>
                <a:gd name="f35" fmla="*/ f26 1 1434554"/>
                <a:gd name="f36" fmla="*/ f27 1 1434554"/>
                <a:gd name="f37" fmla="*/ f28 1 932460"/>
                <a:gd name="f38" fmla="*/ f29 1 9324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4554" h="9324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1D394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95051" tIns="95051" rIns="95051" bIns="95051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13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rPr>
                <a:t>login id and password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750954" y="2290114"/>
              <a:ext cx="3731081" cy="373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1085"/>
                <a:gd name="f4" fmla="val 165870"/>
                <a:gd name="f5" fmla="val 2634544"/>
                <a:gd name="f6" fmla="val 1865542"/>
                <a:gd name="f7" fmla="val 9339363"/>
                <a:gd name="f8" fmla="val 1317882"/>
                <a:gd name="f9" fmla="*/ f0 1 3731085"/>
                <a:gd name="f10" fmla="*/ f1 1 3731085"/>
                <a:gd name="f11" fmla="+- f3 0 f2"/>
                <a:gd name="f12" fmla="*/ f11 1 3731085"/>
                <a:gd name="f13" fmla="*/ 0 1 f12"/>
                <a:gd name="f14" fmla="*/ 3731085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31085" h="373108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>
              <a:solidFill>
                <a:srgbClr val="8F9F95"/>
              </a:solidFill>
              <a:prstDash val="solid"/>
              <a:tailEnd type="arrow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23721" y="3068964"/>
              <a:ext cx="1434556" cy="93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4554"/>
                <a:gd name="f7" fmla="val 932460"/>
                <a:gd name="f8" fmla="val 155413"/>
                <a:gd name="f9" fmla="val 69581"/>
                <a:gd name="f10" fmla="val 1279141"/>
                <a:gd name="f11" fmla="val 1364973"/>
                <a:gd name="f12" fmla="val 777047"/>
                <a:gd name="f13" fmla="val 862879"/>
                <a:gd name="f14" fmla="+- 0 0 -90"/>
                <a:gd name="f15" fmla="*/ f3 1 1434554"/>
                <a:gd name="f16" fmla="*/ f4 1 932460"/>
                <a:gd name="f17" fmla="+- f7 0 f5"/>
                <a:gd name="f18" fmla="+- f6 0 f5"/>
                <a:gd name="f19" fmla="*/ f14 f0 1"/>
                <a:gd name="f20" fmla="*/ f18 1 1434554"/>
                <a:gd name="f21" fmla="*/ f17 1 932460"/>
                <a:gd name="f22" fmla="*/ 0 f18 1"/>
                <a:gd name="f23" fmla="*/ 155413 f17 1"/>
                <a:gd name="f24" fmla="*/ 155413 f18 1"/>
                <a:gd name="f25" fmla="*/ 0 f17 1"/>
                <a:gd name="f26" fmla="*/ 1279141 f18 1"/>
                <a:gd name="f27" fmla="*/ 1434554 f18 1"/>
                <a:gd name="f28" fmla="*/ 777047 f17 1"/>
                <a:gd name="f29" fmla="*/ 932460 f17 1"/>
                <a:gd name="f30" fmla="*/ f19 1 f2"/>
                <a:gd name="f31" fmla="*/ f22 1 1434554"/>
                <a:gd name="f32" fmla="*/ f23 1 932460"/>
                <a:gd name="f33" fmla="*/ f24 1 1434554"/>
                <a:gd name="f34" fmla="*/ f25 1 932460"/>
                <a:gd name="f35" fmla="*/ f26 1 1434554"/>
                <a:gd name="f36" fmla="*/ f27 1 1434554"/>
                <a:gd name="f37" fmla="*/ f28 1 932460"/>
                <a:gd name="f38" fmla="*/ f29 1 9324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4554" h="9324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7534C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95051" tIns="95051" rIns="95051" bIns="95051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13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rPr>
                <a:t>login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88206" y="2184510"/>
              <a:ext cx="3731081" cy="373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1085"/>
                <a:gd name="f4" fmla="val 399916"/>
                <a:gd name="f5" fmla="val 711337"/>
                <a:gd name="f6" fmla="val 1865542"/>
                <a:gd name="f7" fmla="val 13093261"/>
                <a:gd name="f8" fmla="val 1195608"/>
                <a:gd name="f9" fmla="*/ f0 1 3731085"/>
                <a:gd name="f10" fmla="*/ f1 1 3731085"/>
                <a:gd name="f11" fmla="+- f3 0 f2"/>
                <a:gd name="f12" fmla="*/ f11 1 3731085"/>
                <a:gd name="f13" fmla="*/ 0 1 f12"/>
                <a:gd name="f14" fmla="*/ 3731085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31085" h="373108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>
              <a:solidFill>
                <a:srgbClr val="8F9F95"/>
              </a:solidFill>
              <a:prstDash val="solid"/>
              <a:tailEnd type="arrow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40"/>
            <a:ext cx="8229600" cy="1143000"/>
          </a:xfrm>
        </p:spPr>
        <p:txBody>
          <a:bodyPr/>
          <a:lstStyle/>
          <a:p>
            <a:pPr lvl="0"/>
            <a:r>
              <a:rPr lang="en-IN" sz="2200">
                <a:solidFill>
                  <a:srgbClr val="0D0D0D"/>
                </a:solidFill>
              </a:rPr>
              <a:t>CLICK ON NEW USER </a:t>
            </a:r>
            <a:br>
              <a:rPr lang="en-IN" sz="2200">
                <a:solidFill>
                  <a:srgbClr val="0D0D0D"/>
                </a:solidFill>
              </a:rPr>
            </a:br>
            <a:r>
              <a:rPr lang="en-IN" sz="2200">
                <a:solidFill>
                  <a:srgbClr val="0D0D0D"/>
                </a:solidFill>
              </a:rPr>
              <a:t>fill Consumer Number And Registered Mobile Number</a:t>
            </a:r>
            <a:r>
              <a:rPr lang="en-IN" sz="2200"/>
              <a:t>.</a:t>
            </a:r>
          </a:p>
        </p:txBody>
      </p:sp>
      <p:pic>
        <p:nvPicPr>
          <p:cNvPr id="3" name="Picture 2" descr="C:\Users\room6\Pictures\NEW US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7597" y="1772820"/>
            <a:ext cx="6907213" cy="3670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171</TotalTime>
  <Words>146</Words>
  <Application>Microsoft Office PowerPoint</Application>
  <PresentationFormat>Widescreen</PresentationFormat>
  <Paragraphs>42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MS Gothic</vt:lpstr>
      <vt:lpstr>Arial</vt:lpstr>
      <vt:lpstr>Book Antiqua</vt:lpstr>
      <vt:lpstr>Calibri</vt:lpstr>
      <vt:lpstr>Century Gothic</vt:lpstr>
      <vt:lpstr>Tahoma</vt:lpstr>
      <vt:lpstr>Times New Roman</vt:lpstr>
      <vt:lpstr>Apothecary</vt:lpstr>
      <vt:lpstr> ‘BOOK GAS REFILL ONLINE’     SOPAN TOMPE -Batch A (DEPUTY COLLECTOR)</vt:lpstr>
      <vt:lpstr>PMUY</vt:lpstr>
      <vt:lpstr>SERVICE PROVIDER</vt:lpstr>
      <vt:lpstr> MY LPG.IN </vt:lpstr>
      <vt:lpstr>  DIFFERENT WAYS TO REFILL GAS  </vt:lpstr>
      <vt:lpstr>DIFFERENT WAYS TO REFILL GAS</vt:lpstr>
      <vt:lpstr>Book BHARAT GAS by using website</vt:lpstr>
      <vt:lpstr>new user registration</vt:lpstr>
      <vt:lpstr>CLICK ON NEW USER  fill Consumer Number And Registered Mobile Number.</vt:lpstr>
      <vt:lpstr> Enter OTP sent on registered mobile number.</vt:lpstr>
      <vt:lpstr>create login id and password.</vt:lpstr>
      <vt:lpstr>message -‘’Your registration is completed successfully’’. enter on login link.</vt:lpstr>
      <vt:lpstr>Enter login id and password.</vt:lpstr>
      <vt:lpstr>steps</vt:lpstr>
      <vt:lpstr>After login, Click on option ‘Book Cylinder’.</vt:lpstr>
      <vt:lpstr>Click on ‘Book now’. </vt:lpstr>
      <vt:lpstr>rate of cylinder, order no , refill id etc. click on ‘Make Payment’.</vt:lpstr>
      <vt:lpstr>different modes of payment</vt:lpstr>
      <vt:lpstr>BENEFITS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GAS REFILL ONLINE   SOPAN TOMPE          Batch A (DEPUTY COLLECTOR)</dc:title>
  <dc:creator>room6</dc:creator>
  <cp:lastModifiedBy>CITUjjla</cp:lastModifiedBy>
  <cp:revision>11</cp:revision>
  <dcterms:created xsi:type="dcterms:W3CDTF">2019-11-02T14:51:18Z</dcterms:created>
  <dcterms:modified xsi:type="dcterms:W3CDTF">2019-11-08T10:51:18Z</dcterms:modified>
</cp:coreProperties>
</file>