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AC5AA-36F1-4907-9F44-9C74B4F3050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DF3D63-C7FE-420B-857D-480BE9CD8D7C}">
      <dgm:prSet phldrT="[Text]"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</a:p>
        <a:p>
          <a:r>
            <a:rPr lang="en-IN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</a:p>
        <a:p>
          <a:r>
            <a:rPr lang="en-IN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endParaRPr lang="en-IN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1E5747-757A-4916-99CC-EB0B6481B008}" type="parTrans" cxnId="{42ACD89A-12D1-4B65-A45D-956BDD1CB2C0}">
      <dgm:prSet/>
      <dgm:spPr/>
      <dgm:t>
        <a:bodyPr/>
        <a:lstStyle/>
        <a:p>
          <a:endParaRPr lang="en-IN"/>
        </a:p>
      </dgm:t>
    </dgm:pt>
    <dgm:pt modelId="{B1199795-3D92-4828-ABB1-4D68980BC674}" type="sibTrans" cxnId="{42ACD89A-12D1-4B65-A45D-956BDD1CB2C0}">
      <dgm:prSet/>
      <dgm:spPr/>
      <dgm:t>
        <a:bodyPr/>
        <a:lstStyle/>
        <a:p>
          <a:endParaRPr lang="en-IN"/>
        </a:p>
      </dgm:t>
    </dgm:pt>
    <dgm:pt modelId="{E3C0FB49-7E59-4BCD-A9D4-89730B8EB9EC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 NUTRIENTS</a:t>
          </a:r>
          <a:endParaRPr lang="en-I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16418-2BA3-4DE7-B297-7367372D292A}" type="parTrans" cxnId="{C9E2E412-053F-486D-A996-3BAC71B5F07E}">
      <dgm:prSet/>
      <dgm:spPr/>
      <dgm:t>
        <a:bodyPr/>
        <a:lstStyle/>
        <a:p>
          <a:endParaRPr lang="en-IN"/>
        </a:p>
      </dgm:t>
    </dgm:pt>
    <dgm:pt modelId="{DD3A102B-AF2B-4735-A336-8C85B7DD4728}" type="sibTrans" cxnId="{C9E2E412-053F-486D-A996-3BAC71B5F07E}">
      <dgm:prSet/>
      <dgm:spPr/>
      <dgm:t>
        <a:bodyPr/>
        <a:lstStyle/>
        <a:p>
          <a:endParaRPr lang="en-IN"/>
        </a:p>
      </dgm:t>
    </dgm:pt>
    <dgm:pt modelId="{B721D88D-2074-408E-9408-B9C1CD3BAF8C}">
      <dgm:prSet phldrT="[Text]"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</a:p>
        <a:p>
          <a:r>
            <a:rPr lang="en-IN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Zn</a:t>
          </a:r>
        </a:p>
        <a:p>
          <a:r>
            <a:rPr lang="en-IN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</a:t>
          </a:r>
        </a:p>
        <a:p>
          <a:r>
            <a:rPr lang="en-IN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</a:t>
          </a:r>
        </a:p>
        <a:p>
          <a:r>
            <a:rPr lang="en-IN" sz="13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</a:t>
          </a:r>
          <a:endParaRPr lang="en-IN" sz="13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20001-79F5-4CD1-A36D-8B65E3D79ADE}" type="parTrans" cxnId="{A087A123-C365-42DF-9B70-A4BC9EC0F2C2}">
      <dgm:prSet/>
      <dgm:spPr/>
      <dgm:t>
        <a:bodyPr/>
        <a:lstStyle/>
        <a:p>
          <a:endParaRPr lang="en-IN"/>
        </a:p>
      </dgm:t>
    </dgm:pt>
    <dgm:pt modelId="{611BC3C5-0A4D-46D7-95BD-0F6E6ABE6883}" type="sibTrans" cxnId="{A087A123-C365-42DF-9B70-A4BC9EC0F2C2}">
      <dgm:prSet/>
      <dgm:spPr/>
      <dgm:t>
        <a:bodyPr/>
        <a:lstStyle/>
        <a:p>
          <a:endParaRPr lang="en-IN"/>
        </a:p>
      </dgm:t>
    </dgm:pt>
    <dgm:pt modelId="{2151434D-06A7-42E7-B107-14727187F242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 NUTRIENTS</a:t>
          </a:r>
          <a:endParaRPr lang="en-I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877515-CF53-47D7-B226-5DA530A95A4C}" type="parTrans" cxnId="{7CE93554-879B-4189-80CF-AA435D0E36A5}">
      <dgm:prSet/>
      <dgm:spPr/>
      <dgm:t>
        <a:bodyPr/>
        <a:lstStyle/>
        <a:p>
          <a:endParaRPr lang="en-IN"/>
        </a:p>
      </dgm:t>
    </dgm:pt>
    <dgm:pt modelId="{DF749A5B-685C-455F-B355-B4DF28E5E08F}" type="sibTrans" cxnId="{7CE93554-879B-4189-80CF-AA435D0E36A5}">
      <dgm:prSet/>
      <dgm:spPr/>
      <dgm:t>
        <a:bodyPr/>
        <a:lstStyle/>
        <a:p>
          <a:endParaRPr lang="en-IN"/>
        </a:p>
      </dgm:t>
    </dgm:pt>
    <dgm:pt modelId="{236533E0-EE24-4CB3-887F-936DFF58B654}">
      <dgm:prSet phldrT="[Text]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n-IN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</a:t>
          </a:r>
        </a:p>
        <a:p>
          <a:r>
            <a:rPr lang="en-I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</a:t>
          </a:r>
        </a:p>
      </dgm:t>
    </dgm:pt>
    <dgm:pt modelId="{71CE45FB-8186-42C0-8319-302899E468E2}" type="parTrans" cxnId="{FCA4703D-B2FC-44EF-B27B-B2A185A916DF}">
      <dgm:prSet/>
      <dgm:spPr/>
      <dgm:t>
        <a:bodyPr/>
        <a:lstStyle/>
        <a:p>
          <a:endParaRPr lang="en-IN"/>
        </a:p>
      </dgm:t>
    </dgm:pt>
    <dgm:pt modelId="{37E60FD3-A301-4CE4-9074-E7E311E467BC}" type="sibTrans" cxnId="{FCA4703D-B2FC-44EF-B27B-B2A185A916DF}">
      <dgm:prSet/>
      <dgm:spPr/>
      <dgm:t>
        <a:bodyPr/>
        <a:lstStyle/>
        <a:p>
          <a:endParaRPr lang="en-IN"/>
        </a:p>
      </dgm:t>
    </dgm:pt>
    <dgm:pt modelId="{EBD9A978-AD2D-408C-9924-A2E715B2278F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 PARAMETERS</a:t>
          </a:r>
          <a:endParaRPr lang="en-IN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59BE2-21ED-4260-B598-CC8323D7FE77}" type="parTrans" cxnId="{710B1FD4-839F-444B-9E49-30F5854A5AB7}">
      <dgm:prSet/>
      <dgm:spPr/>
      <dgm:t>
        <a:bodyPr/>
        <a:lstStyle/>
        <a:p>
          <a:endParaRPr lang="en-IN"/>
        </a:p>
      </dgm:t>
    </dgm:pt>
    <dgm:pt modelId="{DF7D712A-9FB4-41A2-A177-76427F36F9E7}" type="sibTrans" cxnId="{710B1FD4-839F-444B-9E49-30F5854A5AB7}">
      <dgm:prSet/>
      <dgm:spPr/>
      <dgm:t>
        <a:bodyPr/>
        <a:lstStyle/>
        <a:p>
          <a:endParaRPr lang="en-IN"/>
        </a:p>
      </dgm:t>
    </dgm:pt>
    <dgm:pt modelId="{6664D37A-30FF-4434-8C46-189715A54147}">
      <dgm:prSet phldrT="[Text]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Sulphar</a:t>
          </a:r>
          <a:endParaRPr lang="en-IN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7A5A2-3E8D-428E-8562-808384C3131A}" type="parTrans" cxnId="{7299135A-0057-41DA-B0C9-B688F98BE628}">
      <dgm:prSet/>
      <dgm:spPr/>
      <dgm:t>
        <a:bodyPr/>
        <a:lstStyle/>
        <a:p>
          <a:endParaRPr lang="en-IN"/>
        </a:p>
      </dgm:t>
    </dgm:pt>
    <dgm:pt modelId="{C4E7ACAC-77FD-42E0-9EAD-D50238084FAE}" type="sibTrans" cxnId="{7299135A-0057-41DA-B0C9-B688F98BE628}">
      <dgm:prSet/>
      <dgm:spPr/>
      <dgm:t>
        <a:bodyPr/>
        <a:lstStyle/>
        <a:p>
          <a:endParaRPr lang="en-IN"/>
        </a:p>
      </dgm:t>
    </dgm:pt>
    <dgm:pt modelId="{5F3C0BE8-014C-4169-A55C-0883DBABC1C6}">
      <dgm:prSet phldrT="[Text]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NUTRIENTS</a:t>
          </a:r>
          <a:endParaRPr lang="en-I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36E10-5515-428D-B0A2-D75F9EA64542}" type="parTrans" cxnId="{0971E363-79F3-49EE-90EC-5AA053A38133}">
      <dgm:prSet/>
      <dgm:spPr/>
      <dgm:t>
        <a:bodyPr/>
        <a:lstStyle/>
        <a:p>
          <a:endParaRPr lang="en-IN"/>
        </a:p>
      </dgm:t>
    </dgm:pt>
    <dgm:pt modelId="{8C2CB929-D191-4247-B0DB-3E6A22A45F15}" type="sibTrans" cxnId="{0971E363-79F3-49EE-90EC-5AA053A38133}">
      <dgm:prSet/>
      <dgm:spPr/>
      <dgm:t>
        <a:bodyPr/>
        <a:lstStyle/>
        <a:p>
          <a:endParaRPr lang="en-IN"/>
        </a:p>
      </dgm:t>
    </dgm:pt>
    <dgm:pt modelId="{6156FE11-4128-45D1-BF16-6115192FAE15}">
      <dgm:prSet phldrT="[Text]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2737B-925A-4E43-8245-2274D7F9631F}" type="parTrans" cxnId="{2C4513FC-C1BD-449A-B14E-2470DAC17DD5}">
      <dgm:prSet/>
      <dgm:spPr/>
      <dgm:t>
        <a:bodyPr/>
        <a:lstStyle/>
        <a:p>
          <a:endParaRPr lang="en-IN"/>
        </a:p>
      </dgm:t>
    </dgm:pt>
    <dgm:pt modelId="{454595A4-A6F3-40E1-8255-4C11671F3DC1}" type="sibTrans" cxnId="{2C4513FC-C1BD-449A-B14E-2470DAC17DD5}">
      <dgm:prSet/>
      <dgm:spPr/>
      <dgm:t>
        <a:bodyPr/>
        <a:lstStyle/>
        <a:p>
          <a:endParaRPr lang="en-IN"/>
        </a:p>
      </dgm:t>
    </dgm:pt>
    <dgm:pt modelId="{7FC376B2-EA56-42B8-B2FC-3DAE8D99A44A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N" sz="1200" b="1" dirty="0"/>
        </a:p>
      </dgm:t>
    </dgm:pt>
    <dgm:pt modelId="{33E3A56F-99A3-4AAB-820E-849D45DFDC47}" type="parTrans" cxnId="{8B4444ED-4173-44B6-8B6E-2F6B095EA4AB}">
      <dgm:prSet/>
      <dgm:spPr/>
      <dgm:t>
        <a:bodyPr/>
        <a:lstStyle/>
        <a:p>
          <a:endParaRPr lang="en-IN"/>
        </a:p>
      </dgm:t>
    </dgm:pt>
    <dgm:pt modelId="{AC6B2CE1-4116-4634-8450-B71021C4B67C}" type="sibTrans" cxnId="{8B4444ED-4173-44B6-8B6E-2F6B095EA4AB}">
      <dgm:prSet/>
      <dgm:spPr/>
      <dgm:t>
        <a:bodyPr/>
        <a:lstStyle/>
        <a:p>
          <a:endParaRPr lang="en-IN"/>
        </a:p>
      </dgm:t>
    </dgm:pt>
    <dgm:pt modelId="{0CC1C1A5-26F4-4ECE-86AE-8BF44C2BBC83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N" sz="1400" b="1" dirty="0"/>
        </a:p>
      </dgm:t>
    </dgm:pt>
    <dgm:pt modelId="{AFCBA1BA-C653-4A15-8DEE-FEA52CECDCBE}" type="parTrans" cxnId="{FE1754B1-184B-42C4-BDEB-43BE83EA0C2C}">
      <dgm:prSet/>
      <dgm:spPr/>
      <dgm:t>
        <a:bodyPr/>
        <a:lstStyle/>
        <a:p>
          <a:endParaRPr lang="en-IN"/>
        </a:p>
      </dgm:t>
    </dgm:pt>
    <dgm:pt modelId="{7249DF44-98D9-44A6-8215-9F38820E29CE}" type="sibTrans" cxnId="{FE1754B1-184B-42C4-BDEB-43BE83EA0C2C}">
      <dgm:prSet/>
      <dgm:spPr/>
      <dgm:t>
        <a:bodyPr/>
        <a:lstStyle/>
        <a:p>
          <a:endParaRPr lang="en-IN"/>
        </a:p>
      </dgm:t>
    </dgm:pt>
    <dgm:pt modelId="{92F55416-492F-49F4-8915-9FD0F9476BEC}">
      <dgm:prSet phldrT="[Text]" custT="1"/>
      <dgm:spPr>
        <a:solidFill>
          <a:srgbClr val="66FFFF">
            <a:alpha val="89804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B1D6D-8A75-4FAB-B06A-5E0A72A5E15E}" type="parTrans" cxnId="{C1831A68-95B0-4D3B-8E3D-4D71CA2ABD0D}">
      <dgm:prSet/>
      <dgm:spPr/>
      <dgm:t>
        <a:bodyPr/>
        <a:lstStyle/>
        <a:p>
          <a:endParaRPr lang="en-IN"/>
        </a:p>
      </dgm:t>
    </dgm:pt>
    <dgm:pt modelId="{6B1D8A01-0244-45AC-AD26-C2763ED489F6}" type="sibTrans" cxnId="{C1831A68-95B0-4D3B-8E3D-4D71CA2ABD0D}">
      <dgm:prSet/>
      <dgm:spPr/>
      <dgm:t>
        <a:bodyPr/>
        <a:lstStyle/>
        <a:p>
          <a:endParaRPr lang="en-IN"/>
        </a:p>
      </dgm:t>
    </dgm:pt>
    <dgm:pt modelId="{D3546ACC-82AB-4D74-8A87-A9B0E0D1ABA0}" type="pres">
      <dgm:prSet presAssocID="{DF6AC5AA-36F1-4907-9F44-9C74B4F3050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D7B7885-75D3-4C5D-8077-442CB12D88E9}" type="pres">
      <dgm:prSet presAssocID="{DF6AC5AA-36F1-4907-9F44-9C74B4F3050B}" presName="children" presStyleCnt="0"/>
      <dgm:spPr/>
    </dgm:pt>
    <dgm:pt modelId="{006CE460-4D4E-4A5A-8BF6-B2706A27EBCE}" type="pres">
      <dgm:prSet presAssocID="{DF6AC5AA-36F1-4907-9F44-9C74B4F3050B}" presName="child1group" presStyleCnt="0"/>
      <dgm:spPr/>
    </dgm:pt>
    <dgm:pt modelId="{FC66A5CB-8659-4255-BF0A-BCEEE128A28E}" type="pres">
      <dgm:prSet presAssocID="{DF6AC5AA-36F1-4907-9F44-9C74B4F3050B}" presName="child1" presStyleLbl="bgAcc1" presStyleIdx="0" presStyleCnt="4"/>
      <dgm:spPr/>
      <dgm:t>
        <a:bodyPr/>
        <a:lstStyle/>
        <a:p>
          <a:endParaRPr lang="en-IN"/>
        </a:p>
      </dgm:t>
    </dgm:pt>
    <dgm:pt modelId="{6A17E10A-72A8-444C-8C69-A277240E5C56}" type="pres">
      <dgm:prSet presAssocID="{DF6AC5AA-36F1-4907-9F44-9C74B4F3050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E42214-9258-40BF-9700-301D3325846D}" type="pres">
      <dgm:prSet presAssocID="{DF6AC5AA-36F1-4907-9F44-9C74B4F3050B}" presName="child2group" presStyleCnt="0"/>
      <dgm:spPr/>
    </dgm:pt>
    <dgm:pt modelId="{E824222A-7C0D-457C-8973-B4C76D5F6B97}" type="pres">
      <dgm:prSet presAssocID="{DF6AC5AA-36F1-4907-9F44-9C74B4F3050B}" presName="child2" presStyleLbl="bgAcc1" presStyleIdx="1" presStyleCnt="4"/>
      <dgm:spPr/>
      <dgm:t>
        <a:bodyPr/>
        <a:lstStyle/>
        <a:p>
          <a:endParaRPr lang="en-IN"/>
        </a:p>
      </dgm:t>
    </dgm:pt>
    <dgm:pt modelId="{35D76E6C-013F-43E1-861A-06172DDC26C7}" type="pres">
      <dgm:prSet presAssocID="{DF6AC5AA-36F1-4907-9F44-9C74B4F3050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A1B5F3-A297-479C-B71E-14D5F2F32352}" type="pres">
      <dgm:prSet presAssocID="{DF6AC5AA-36F1-4907-9F44-9C74B4F3050B}" presName="child3group" presStyleCnt="0"/>
      <dgm:spPr/>
    </dgm:pt>
    <dgm:pt modelId="{C2C53FDC-AF2B-4791-9B3E-A5B24FE8D856}" type="pres">
      <dgm:prSet presAssocID="{DF6AC5AA-36F1-4907-9F44-9C74B4F3050B}" presName="child3" presStyleLbl="bgAcc1" presStyleIdx="2" presStyleCnt="4"/>
      <dgm:spPr/>
      <dgm:t>
        <a:bodyPr/>
        <a:lstStyle/>
        <a:p>
          <a:endParaRPr lang="en-IN"/>
        </a:p>
      </dgm:t>
    </dgm:pt>
    <dgm:pt modelId="{A283116C-1AB5-41C2-8FBE-D1CFA9F2672B}" type="pres">
      <dgm:prSet presAssocID="{DF6AC5AA-36F1-4907-9F44-9C74B4F3050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BB285E-86F0-44CF-816E-6D1DD5056B10}" type="pres">
      <dgm:prSet presAssocID="{DF6AC5AA-36F1-4907-9F44-9C74B4F3050B}" presName="child4group" presStyleCnt="0"/>
      <dgm:spPr/>
    </dgm:pt>
    <dgm:pt modelId="{EE8D4448-4EE9-4199-AF76-0F12B2741CE1}" type="pres">
      <dgm:prSet presAssocID="{DF6AC5AA-36F1-4907-9F44-9C74B4F3050B}" presName="child4" presStyleLbl="bgAcc1" presStyleIdx="3" presStyleCnt="4"/>
      <dgm:spPr/>
      <dgm:t>
        <a:bodyPr/>
        <a:lstStyle/>
        <a:p>
          <a:endParaRPr lang="en-IN"/>
        </a:p>
      </dgm:t>
    </dgm:pt>
    <dgm:pt modelId="{7AB73F13-2C99-495E-BC51-939D6EC6081D}" type="pres">
      <dgm:prSet presAssocID="{DF6AC5AA-36F1-4907-9F44-9C74B4F3050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A4F449-F862-42AA-909F-8AD29C174789}" type="pres">
      <dgm:prSet presAssocID="{DF6AC5AA-36F1-4907-9F44-9C74B4F3050B}" presName="childPlaceholder" presStyleCnt="0"/>
      <dgm:spPr/>
    </dgm:pt>
    <dgm:pt modelId="{9AFB1521-AE87-4127-A011-2ECD041C17E4}" type="pres">
      <dgm:prSet presAssocID="{DF6AC5AA-36F1-4907-9F44-9C74B4F3050B}" presName="circle" presStyleCnt="0"/>
      <dgm:spPr/>
    </dgm:pt>
    <dgm:pt modelId="{150E0C02-45AB-42E5-94F9-A75996D51514}" type="pres">
      <dgm:prSet presAssocID="{DF6AC5AA-36F1-4907-9F44-9C74B4F3050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82E5CD-2117-43AC-BC7E-FE78F06307EE}" type="pres">
      <dgm:prSet presAssocID="{DF6AC5AA-36F1-4907-9F44-9C74B4F3050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E171BF-6E48-4300-B253-8258637D3A11}" type="pres">
      <dgm:prSet presAssocID="{DF6AC5AA-36F1-4907-9F44-9C74B4F3050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E3B8CF-6F5A-4B81-8F2B-154BB2D7C926}" type="pres">
      <dgm:prSet presAssocID="{DF6AC5AA-36F1-4907-9F44-9C74B4F3050B}" presName="quadrant4" presStyleLbl="node1" presStyleIdx="3" presStyleCnt="4" custScaleX="97460" custScaleY="9746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A530CA-5005-4418-9F0B-D5D4FAC351F3}" type="pres">
      <dgm:prSet presAssocID="{DF6AC5AA-36F1-4907-9F44-9C74B4F3050B}" presName="quadrantPlaceholder" presStyleCnt="0"/>
      <dgm:spPr/>
    </dgm:pt>
    <dgm:pt modelId="{252E2261-1395-479D-BF3D-6532043DC26E}" type="pres">
      <dgm:prSet presAssocID="{DF6AC5AA-36F1-4907-9F44-9C74B4F3050B}" presName="center1" presStyleLbl="fgShp" presStyleIdx="0" presStyleCnt="2"/>
      <dgm:spPr/>
    </dgm:pt>
    <dgm:pt modelId="{BC1656E4-4BCC-4D53-9EC3-375666940F36}" type="pres">
      <dgm:prSet presAssocID="{DF6AC5AA-36F1-4907-9F44-9C74B4F3050B}" presName="center2" presStyleLbl="fgShp" presStyleIdx="1" presStyleCnt="2"/>
      <dgm:spPr/>
    </dgm:pt>
  </dgm:ptLst>
  <dgm:cxnLst>
    <dgm:cxn modelId="{0971E363-79F3-49EE-90EC-5AA053A38133}" srcId="{6664D37A-30FF-4434-8C46-189715A54147}" destId="{5F3C0BE8-014C-4169-A55C-0883DBABC1C6}" srcOrd="1" destOrd="0" parTransId="{61436E10-5515-428D-B0A2-D75F9EA64542}" sibTransId="{8C2CB929-D191-4247-B0DB-3E6A22A45F15}"/>
    <dgm:cxn modelId="{6BADEC1C-AA85-49C3-83A2-4585A8D04974}" type="presOf" srcId="{7FC376B2-EA56-42B8-B2FC-3DAE8D99A44A}" destId="{C2C53FDC-AF2B-4791-9B3E-A5B24FE8D856}" srcOrd="0" destOrd="0" presId="urn:microsoft.com/office/officeart/2005/8/layout/cycle4"/>
    <dgm:cxn modelId="{C81BED8D-37A2-47CC-95DD-6FBD54603667}" type="presOf" srcId="{EBD9A978-AD2D-408C-9924-A2E715B2278F}" destId="{A283116C-1AB5-41C2-8FBE-D1CFA9F2672B}" srcOrd="1" destOrd="1" presId="urn:microsoft.com/office/officeart/2005/8/layout/cycle4"/>
    <dgm:cxn modelId="{C9E2E412-053F-486D-A996-3BAC71B5F07E}" srcId="{90DF3D63-C7FE-420B-857D-480BE9CD8D7C}" destId="{E3C0FB49-7E59-4BCD-A9D4-89730B8EB9EC}" srcOrd="1" destOrd="0" parTransId="{B3016418-2BA3-4DE7-B297-7367372D292A}" sibTransId="{DD3A102B-AF2B-4735-A336-8C85B7DD4728}"/>
    <dgm:cxn modelId="{5D18AA0C-2A0A-41D0-B942-48E3EF7DC584}" type="presOf" srcId="{236533E0-EE24-4CB3-887F-936DFF58B654}" destId="{19E171BF-6E48-4300-B253-8258637D3A11}" srcOrd="0" destOrd="0" presId="urn:microsoft.com/office/officeart/2005/8/layout/cycle4"/>
    <dgm:cxn modelId="{CE03F17D-4C48-4B1E-8649-A8A138F856CE}" type="presOf" srcId="{6156FE11-4128-45D1-BF16-6115192FAE15}" destId="{EE8D4448-4EE9-4199-AF76-0F12B2741CE1}" srcOrd="0" destOrd="0" presId="urn:microsoft.com/office/officeart/2005/8/layout/cycle4"/>
    <dgm:cxn modelId="{8C706D03-96B9-44CD-BF98-19EDB07520D2}" type="presOf" srcId="{E3C0FB49-7E59-4BCD-A9D4-89730B8EB9EC}" destId="{FC66A5CB-8659-4255-BF0A-BCEEE128A28E}" srcOrd="0" destOrd="1" presId="urn:microsoft.com/office/officeart/2005/8/layout/cycle4"/>
    <dgm:cxn modelId="{42ACD89A-12D1-4B65-A45D-956BDD1CB2C0}" srcId="{DF6AC5AA-36F1-4907-9F44-9C74B4F3050B}" destId="{90DF3D63-C7FE-420B-857D-480BE9CD8D7C}" srcOrd="0" destOrd="0" parTransId="{171E5747-757A-4916-99CC-EB0B6481B008}" sibTransId="{B1199795-3D92-4828-ABB1-4D68980BC674}"/>
    <dgm:cxn modelId="{8729AA9D-B3A2-4536-977D-EA4BD8051F8D}" type="presOf" srcId="{EBD9A978-AD2D-408C-9924-A2E715B2278F}" destId="{C2C53FDC-AF2B-4791-9B3E-A5B24FE8D856}" srcOrd="0" destOrd="1" presId="urn:microsoft.com/office/officeart/2005/8/layout/cycle4"/>
    <dgm:cxn modelId="{BC0253A8-E892-495E-8D52-6C8AEB1A7FBE}" type="presOf" srcId="{6664D37A-30FF-4434-8C46-189715A54147}" destId="{92E3B8CF-6F5A-4B81-8F2B-154BB2D7C926}" srcOrd="0" destOrd="0" presId="urn:microsoft.com/office/officeart/2005/8/layout/cycle4"/>
    <dgm:cxn modelId="{7299135A-0057-41DA-B0C9-B688F98BE628}" srcId="{DF6AC5AA-36F1-4907-9F44-9C74B4F3050B}" destId="{6664D37A-30FF-4434-8C46-189715A54147}" srcOrd="3" destOrd="0" parTransId="{8857A5A2-3E8D-428E-8562-808384C3131A}" sibTransId="{C4E7ACAC-77FD-42E0-9EAD-D50238084FAE}"/>
    <dgm:cxn modelId="{1F4F3882-3801-4CDA-808A-A9FD752926FB}" type="presOf" srcId="{92F55416-492F-49F4-8915-9FD0F9476BEC}" destId="{FC66A5CB-8659-4255-BF0A-BCEEE128A28E}" srcOrd="0" destOrd="0" presId="urn:microsoft.com/office/officeart/2005/8/layout/cycle4"/>
    <dgm:cxn modelId="{C1831A68-95B0-4D3B-8E3D-4D71CA2ABD0D}" srcId="{90DF3D63-C7FE-420B-857D-480BE9CD8D7C}" destId="{92F55416-492F-49F4-8915-9FD0F9476BEC}" srcOrd="0" destOrd="0" parTransId="{A16B1D6D-8A75-4FAB-B06A-5E0A72A5E15E}" sibTransId="{6B1D8A01-0244-45AC-AD26-C2763ED489F6}"/>
    <dgm:cxn modelId="{A087A123-C365-42DF-9B70-A4BC9EC0F2C2}" srcId="{DF6AC5AA-36F1-4907-9F44-9C74B4F3050B}" destId="{B721D88D-2074-408E-9408-B9C1CD3BAF8C}" srcOrd="1" destOrd="0" parTransId="{10820001-79F5-4CD1-A36D-8B65E3D79ADE}" sibTransId="{611BC3C5-0A4D-46D7-95BD-0F6E6ABE6883}"/>
    <dgm:cxn modelId="{7CE93554-879B-4189-80CF-AA435D0E36A5}" srcId="{B721D88D-2074-408E-9408-B9C1CD3BAF8C}" destId="{2151434D-06A7-42E7-B107-14727187F242}" srcOrd="1" destOrd="0" parTransId="{F8877515-CF53-47D7-B226-5DA530A95A4C}" sibTransId="{DF749A5B-685C-455F-B355-B4DF28E5E08F}"/>
    <dgm:cxn modelId="{F8F3889F-F268-4597-86CB-904380505F9B}" type="presOf" srcId="{0CC1C1A5-26F4-4ECE-86AE-8BF44C2BBC83}" destId="{35D76E6C-013F-43E1-861A-06172DDC26C7}" srcOrd="1" destOrd="0" presId="urn:microsoft.com/office/officeart/2005/8/layout/cycle4"/>
    <dgm:cxn modelId="{FCA4703D-B2FC-44EF-B27B-B2A185A916DF}" srcId="{DF6AC5AA-36F1-4907-9F44-9C74B4F3050B}" destId="{236533E0-EE24-4CB3-887F-936DFF58B654}" srcOrd="2" destOrd="0" parTransId="{71CE45FB-8186-42C0-8319-302899E468E2}" sibTransId="{37E60FD3-A301-4CE4-9074-E7E311E467BC}"/>
    <dgm:cxn modelId="{710B1FD4-839F-444B-9E49-30F5854A5AB7}" srcId="{236533E0-EE24-4CB3-887F-936DFF58B654}" destId="{EBD9A978-AD2D-408C-9924-A2E715B2278F}" srcOrd="1" destOrd="0" parTransId="{FF559BE2-21ED-4260-B598-CC8323D7FE77}" sibTransId="{DF7D712A-9FB4-41A2-A177-76427F36F9E7}"/>
    <dgm:cxn modelId="{E5122796-527B-4D44-8B47-9BB49EE0CF1E}" type="presOf" srcId="{DF6AC5AA-36F1-4907-9F44-9C74B4F3050B}" destId="{D3546ACC-82AB-4D74-8A87-A9B0E0D1ABA0}" srcOrd="0" destOrd="0" presId="urn:microsoft.com/office/officeart/2005/8/layout/cycle4"/>
    <dgm:cxn modelId="{C40E0DD8-DFE4-4A46-BABD-8445CE52F1F5}" type="presOf" srcId="{2151434D-06A7-42E7-B107-14727187F242}" destId="{E824222A-7C0D-457C-8973-B4C76D5F6B97}" srcOrd="0" destOrd="1" presId="urn:microsoft.com/office/officeart/2005/8/layout/cycle4"/>
    <dgm:cxn modelId="{54729926-1E2C-47D2-AE9C-F7300EC318F5}" type="presOf" srcId="{6156FE11-4128-45D1-BF16-6115192FAE15}" destId="{7AB73F13-2C99-495E-BC51-939D6EC6081D}" srcOrd="1" destOrd="0" presId="urn:microsoft.com/office/officeart/2005/8/layout/cycle4"/>
    <dgm:cxn modelId="{1A9E267C-B118-431F-8FD4-E00C4F4DDD10}" type="presOf" srcId="{2151434D-06A7-42E7-B107-14727187F242}" destId="{35D76E6C-013F-43E1-861A-06172DDC26C7}" srcOrd="1" destOrd="1" presId="urn:microsoft.com/office/officeart/2005/8/layout/cycle4"/>
    <dgm:cxn modelId="{C8840198-112C-456D-9C20-903C93D1622B}" type="presOf" srcId="{5F3C0BE8-014C-4169-A55C-0883DBABC1C6}" destId="{EE8D4448-4EE9-4199-AF76-0F12B2741CE1}" srcOrd="0" destOrd="1" presId="urn:microsoft.com/office/officeart/2005/8/layout/cycle4"/>
    <dgm:cxn modelId="{D70684D0-8F57-4F58-A314-58E0FDF41F7F}" type="presOf" srcId="{7FC376B2-EA56-42B8-B2FC-3DAE8D99A44A}" destId="{A283116C-1AB5-41C2-8FBE-D1CFA9F2672B}" srcOrd="1" destOrd="0" presId="urn:microsoft.com/office/officeart/2005/8/layout/cycle4"/>
    <dgm:cxn modelId="{11AC27D4-5A59-494A-BFB7-C131B9FEE6A1}" type="presOf" srcId="{E3C0FB49-7E59-4BCD-A9D4-89730B8EB9EC}" destId="{6A17E10A-72A8-444C-8C69-A277240E5C56}" srcOrd="1" destOrd="1" presId="urn:microsoft.com/office/officeart/2005/8/layout/cycle4"/>
    <dgm:cxn modelId="{B395D866-52F4-4502-9925-F77C858BD1A3}" type="presOf" srcId="{90DF3D63-C7FE-420B-857D-480BE9CD8D7C}" destId="{150E0C02-45AB-42E5-94F9-A75996D51514}" srcOrd="0" destOrd="0" presId="urn:microsoft.com/office/officeart/2005/8/layout/cycle4"/>
    <dgm:cxn modelId="{DE1ECD00-E3C7-4804-A947-E1F1488FFC55}" type="presOf" srcId="{B721D88D-2074-408E-9408-B9C1CD3BAF8C}" destId="{5382E5CD-2117-43AC-BC7E-FE78F06307EE}" srcOrd="0" destOrd="0" presId="urn:microsoft.com/office/officeart/2005/8/layout/cycle4"/>
    <dgm:cxn modelId="{FE1754B1-184B-42C4-BDEB-43BE83EA0C2C}" srcId="{B721D88D-2074-408E-9408-B9C1CD3BAF8C}" destId="{0CC1C1A5-26F4-4ECE-86AE-8BF44C2BBC83}" srcOrd="0" destOrd="0" parTransId="{AFCBA1BA-C653-4A15-8DEE-FEA52CECDCBE}" sibTransId="{7249DF44-98D9-44A6-8215-9F38820E29CE}"/>
    <dgm:cxn modelId="{55B3820A-EEE9-46FC-BD2F-3BDFE945FFB4}" type="presOf" srcId="{92F55416-492F-49F4-8915-9FD0F9476BEC}" destId="{6A17E10A-72A8-444C-8C69-A277240E5C56}" srcOrd="1" destOrd="0" presId="urn:microsoft.com/office/officeart/2005/8/layout/cycle4"/>
    <dgm:cxn modelId="{33EFA480-8B92-4260-B2D3-1FD020BE4B82}" type="presOf" srcId="{5F3C0BE8-014C-4169-A55C-0883DBABC1C6}" destId="{7AB73F13-2C99-495E-BC51-939D6EC6081D}" srcOrd="1" destOrd="1" presId="urn:microsoft.com/office/officeart/2005/8/layout/cycle4"/>
    <dgm:cxn modelId="{2C4513FC-C1BD-449A-B14E-2470DAC17DD5}" srcId="{6664D37A-30FF-4434-8C46-189715A54147}" destId="{6156FE11-4128-45D1-BF16-6115192FAE15}" srcOrd="0" destOrd="0" parTransId="{D052737B-925A-4E43-8245-2274D7F9631F}" sibTransId="{454595A4-A6F3-40E1-8255-4C11671F3DC1}"/>
    <dgm:cxn modelId="{8B4444ED-4173-44B6-8B6E-2F6B095EA4AB}" srcId="{236533E0-EE24-4CB3-887F-936DFF58B654}" destId="{7FC376B2-EA56-42B8-B2FC-3DAE8D99A44A}" srcOrd="0" destOrd="0" parTransId="{33E3A56F-99A3-4AAB-820E-849D45DFDC47}" sibTransId="{AC6B2CE1-4116-4634-8450-B71021C4B67C}"/>
    <dgm:cxn modelId="{4900C04B-9C4A-4009-AD56-4AC08CA66F59}" type="presOf" srcId="{0CC1C1A5-26F4-4ECE-86AE-8BF44C2BBC83}" destId="{E824222A-7C0D-457C-8973-B4C76D5F6B97}" srcOrd="0" destOrd="0" presId="urn:microsoft.com/office/officeart/2005/8/layout/cycle4"/>
    <dgm:cxn modelId="{0A6258D2-0227-4E76-AF80-FCAC245557C6}" type="presParOf" srcId="{D3546ACC-82AB-4D74-8A87-A9B0E0D1ABA0}" destId="{4D7B7885-75D3-4C5D-8077-442CB12D88E9}" srcOrd="0" destOrd="0" presId="urn:microsoft.com/office/officeart/2005/8/layout/cycle4"/>
    <dgm:cxn modelId="{84107868-2185-4A93-A915-F6501A1573AC}" type="presParOf" srcId="{4D7B7885-75D3-4C5D-8077-442CB12D88E9}" destId="{006CE460-4D4E-4A5A-8BF6-B2706A27EBCE}" srcOrd="0" destOrd="0" presId="urn:microsoft.com/office/officeart/2005/8/layout/cycle4"/>
    <dgm:cxn modelId="{358E277D-5F44-4902-9879-533BC13E0A6A}" type="presParOf" srcId="{006CE460-4D4E-4A5A-8BF6-B2706A27EBCE}" destId="{FC66A5CB-8659-4255-BF0A-BCEEE128A28E}" srcOrd="0" destOrd="0" presId="urn:microsoft.com/office/officeart/2005/8/layout/cycle4"/>
    <dgm:cxn modelId="{CD507C4E-C94A-465A-A2D7-065C5B930258}" type="presParOf" srcId="{006CE460-4D4E-4A5A-8BF6-B2706A27EBCE}" destId="{6A17E10A-72A8-444C-8C69-A277240E5C56}" srcOrd="1" destOrd="0" presId="urn:microsoft.com/office/officeart/2005/8/layout/cycle4"/>
    <dgm:cxn modelId="{730C9CA9-B9E2-4185-9E50-E1891AAA6085}" type="presParOf" srcId="{4D7B7885-75D3-4C5D-8077-442CB12D88E9}" destId="{D6E42214-9258-40BF-9700-301D3325846D}" srcOrd="1" destOrd="0" presId="urn:microsoft.com/office/officeart/2005/8/layout/cycle4"/>
    <dgm:cxn modelId="{1EC7EFEE-56F9-4EF5-BB27-16F26F399F31}" type="presParOf" srcId="{D6E42214-9258-40BF-9700-301D3325846D}" destId="{E824222A-7C0D-457C-8973-B4C76D5F6B97}" srcOrd="0" destOrd="0" presId="urn:microsoft.com/office/officeart/2005/8/layout/cycle4"/>
    <dgm:cxn modelId="{CC39664D-F993-4685-BEE5-E8E4674F34A3}" type="presParOf" srcId="{D6E42214-9258-40BF-9700-301D3325846D}" destId="{35D76E6C-013F-43E1-861A-06172DDC26C7}" srcOrd="1" destOrd="0" presId="urn:microsoft.com/office/officeart/2005/8/layout/cycle4"/>
    <dgm:cxn modelId="{5C5DF489-0BE6-4CC4-8353-11F8F64C94D9}" type="presParOf" srcId="{4D7B7885-75D3-4C5D-8077-442CB12D88E9}" destId="{9EA1B5F3-A297-479C-B71E-14D5F2F32352}" srcOrd="2" destOrd="0" presId="urn:microsoft.com/office/officeart/2005/8/layout/cycle4"/>
    <dgm:cxn modelId="{37C5779E-0311-4425-A57B-93D28C4E4D53}" type="presParOf" srcId="{9EA1B5F3-A297-479C-B71E-14D5F2F32352}" destId="{C2C53FDC-AF2B-4791-9B3E-A5B24FE8D856}" srcOrd="0" destOrd="0" presId="urn:microsoft.com/office/officeart/2005/8/layout/cycle4"/>
    <dgm:cxn modelId="{79EB3683-5252-4A38-A7A4-83627306FF6C}" type="presParOf" srcId="{9EA1B5F3-A297-479C-B71E-14D5F2F32352}" destId="{A283116C-1AB5-41C2-8FBE-D1CFA9F2672B}" srcOrd="1" destOrd="0" presId="urn:microsoft.com/office/officeart/2005/8/layout/cycle4"/>
    <dgm:cxn modelId="{82E18A19-30F6-469D-9536-07B5A5675D17}" type="presParOf" srcId="{4D7B7885-75D3-4C5D-8077-442CB12D88E9}" destId="{19BB285E-86F0-44CF-816E-6D1DD5056B10}" srcOrd="3" destOrd="0" presId="urn:microsoft.com/office/officeart/2005/8/layout/cycle4"/>
    <dgm:cxn modelId="{9D58905E-BA8B-406B-835D-E5DF5A107294}" type="presParOf" srcId="{19BB285E-86F0-44CF-816E-6D1DD5056B10}" destId="{EE8D4448-4EE9-4199-AF76-0F12B2741CE1}" srcOrd="0" destOrd="0" presId="urn:microsoft.com/office/officeart/2005/8/layout/cycle4"/>
    <dgm:cxn modelId="{EBC1E88A-762D-4F86-A82B-41A6E2206D6D}" type="presParOf" srcId="{19BB285E-86F0-44CF-816E-6D1DD5056B10}" destId="{7AB73F13-2C99-495E-BC51-939D6EC6081D}" srcOrd="1" destOrd="0" presId="urn:microsoft.com/office/officeart/2005/8/layout/cycle4"/>
    <dgm:cxn modelId="{0F2C3BEC-320D-466F-BC57-C784DF15CCF6}" type="presParOf" srcId="{4D7B7885-75D3-4C5D-8077-442CB12D88E9}" destId="{6FA4F449-F862-42AA-909F-8AD29C174789}" srcOrd="4" destOrd="0" presId="urn:microsoft.com/office/officeart/2005/8/layout/cycle4"/>
    <dgm:cxn modelId="{2208DC56-55DC-4F42-9630-E7ADCCC98ABD}" type="presParOf" srcId="{D3546ACC-82AB-4D74-8A87-A9B0E0D1ABA0}" destId="{9AFB1521-AE87-4127-A011-2ECD041C17E4}" srcOrd="1" destOrd="0" presId="urn:microsoft.com/office/officeart/2005/8/layout/cycle4"/>
    <dgm:cxn modelId="{9CC8A677-40B1-4E88-BA97-4602C7B77E0C}" type="presParOf" srcId="{9AFB1521-AE87-4127-A011-2ECD041C17E4}" destId="{150E0C02-45AB-42E5-94F9-A75996D51514}" srcOrd="0" destOrd="0" presId="urn:microsoft.com/office/officeart/2005/8/layout/cycle4"/>
    <dgm:cxn modelId="{568EB08A-E92C-41B5-8C72-B0827F1E1EB0}" type="presParOf" srcId="{9AFB1521-AE87-4127-A011-2ECD041C17E4}" destId="{5382E5CD-2117-43AC-BC7E-FE78F06307EE}" srcOrd="1" destOrd="0" presId="urn:microsoft.com/office/officeart/2005/8/layout/cycle4"/>
    <dgm:cxn modelId="{F306B02F-ECF2-45DB-ABC0-F096C5B8E147}" type="presParOf" srcId="{9AFB1521-AE87-4127-A011-2ECD041C17E4}" destId="{19E171BF-6E48-4300-B253-8258637D3A11}" srcOrd="2" destOrd="0" presId="urn:microsoft.com/office/officeart/2005/8/layout/cycle4"/>
    <dgm:cxn modelId="{5E11005A-CE57-4DDB-A056-1C385DBFCB6F}" type="presParOf" srcId="{9AFB1521-AE87-4127-A011-2ECD041C17E4}" destId="{92E3B8CF-6F5A-4B81-8F2B-154BB2D7C926}" srcOrd="3" destOrd="0" presId="urn:microsoft.com/office/officeart/2005/8/layout/cycle4"/>
    <dgm:cxn modelId="{C6EA081A-AB2E-488A-B0B3-246D429FC14A}" type="presParOf" srcId="{9AFB1521-AE87-4127-A011-2ECD041C17E4}" destId="{17A530CA-5005-4418-9F0B-D5D4FAC351F3}" srcOrd="4" destOrd="0" presId="urn:microsoft.com/office/officeart/2005/8/layout/cycle4"/>
    <dgm:cxn modelId="{4050C75A-2C3E-4D3F-BABD-D58E839B7B6F}" type="presParOf" srcId="{D3546ACC-82AB-4D74-8A87-A9B0E0D1ABA0}" destId="{252E2261-1395-479D-BF3D-6532043DC26E}" srcOrd="2" destOrd="0" presId="urn:microsoft.com/office/officeart/2005/8/layout/cycle4"/>
    <dgm:cxn modelId="{F91841EE-F859-4095-9356-F3DF52CBF341}" type="presParOf" srcId="{D3546ACC-82AB-4D74-8A87-A9B0E0D1ABA0}" destId="{BC1656E4-4BCC-4D53-9EC3-375666940F3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53FDC-AF2B-4791-9B3E-A5B24FE8D856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PHYSICAL PARAMETERS</a:t>
          </a:r>
          <a:endParaRPr lang="en-IN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2835" y="3117206"/>
        <a:ext cx="1348197" cy="918226"/>
      </dsp:txXfrm>
    </dsp:sp>
    <dsp:sp modelId="{EE8D4448-4EE9-4199-AF76-0F12B2741CE1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NUTRIENTS</a:t>
          </a:r>
          <a:endParaRPr lang="en-IN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967" y="3117206"/>
        <a:ext cx="1348197" cy="918226"/>
      </dsp:txXfrm>
    </dsp:sp>
    <dsp:sp modelId="{E824222A-7C0D-457C-8973-B4C76D5F6B97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 NUTRIENTS</a:t>
          </a:r>
          <a:endParaRPr lang="en-I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2835" y="28567"/>
        <a:ext cx="1348197" cy="918226"/>
      </dsp:txXfrm>
    </dsp:sp>
    <dsp:sp modelId="{FC66A5CB-8659-4255-BF0A-BCEEE128A28E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rgbClr val="66FFFF">
            <a:alpha val="89804"/>
          </a:srgb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 NUTRIENTS</a:t>
          </a:r>
          <a:endParaRPr lang="en-I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967" y="28567"/>
        <a:ext cx="1348197" cy="918226"/>
      </dsp:txXfrm>
    </dsp:sp>
    <dsp:sp modelId="{150E0C02-45AB-42E5-94F9-A75996D51514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bg1">
            <a:lumMod val="75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endParaRPr lang="en-IN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3056" y="747055"/>
        <a:ext cx="1244304" cy="1244304"/>
      </dsp:txXfrm>
    </dsp:sp>
    <dsp:sp modelId="{5382E5CD-2117-43AC-BC7E-FE78F06307EE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bg1">
            <a:lumMod val="75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</a:t>
          </a:r>
          <a:endParaRPr lang="en-IN" sz="13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88640" y="747055"/>
        <a:ext cx="1244304" cy="1244304"/>
      </dsp:txXfrm>
    </dsp:sp>
    <dsp:sp modelId="{19E171BF-6E48-4300-B253-8258637D3A11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bg1">
            <a:lumMod val="75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n-IN" sz="1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</a:t>
          </a:r>
        </a:p>
      </dsp:txBody>
      <dsp:txXfrm rot="10800000">
        <a:off x="3088640" y="2072640"/>
        <a:ext cx="1244304" cy="1244304"/>
      </dsp:txXfrm>
    </dsp:sp>
    <dsp:sp modelId="{92E3B8CF-6F5A-4B81-8F2B-154BB2D7C926}">
      <dsp:nvSpPr>
        <dsp:cNvPr id="0" name=""/>
        <dsp:cNvSpPr/>
      </dsp:nvSpPr>
      <dsp:spPr>
        <a:xfrm rot="16200000">
          <a:off x="1269996" y="2094988"/>
          <a:ext cx="1715015" cy="1715015"/>
        </a:xfrm>
        <a:prstGeom prst="pieWedge">
          <a:avLst/>
        </a:prstGeom>
        <a:solidFill>
          <a:schemeClr val="bg1">
            <a:lumMod val="75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Sulphar</a:t>
          </a:r>
          <a:endParaRPr lang="en-IN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772312" y="2094988"/>
        <a:ext cx="1212699" cy="1212699"/>
      </dsp:txXfrm>
    </dsp:sp>
    <dsp:sp modelId="{252E2261-1395-479D-BF3D-6532043DC26E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656E4-4BCC-4D53-9EC3-375666940F36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" y="585973"/>
            <a:ext cx="1606104" cy="2714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082" y="1066800"/>
            <a:ext cx="6777318" cy="2057400"/>
          </a:xfrm>
        </p:spPr>
        <p:txBody>
          <a:bodyPr/>
          <a:lstStyle/>
          <a:p>
            <a:r>
              <a:rPr lang="en-IN" b="1" u="sng" dirty="0" smtClean="0"/>
              <a:t>GET MY SOIL HEALTH CARD</a:t>
            </a:r>
            <a:endParaRPr lang="en-IN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543800" cy="1752600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Arial Rounded MT Bold" pitchFamily="34" charset="0"/>
              </a:rPr>
              <a:t>SURYAWANSHI VIJAYKUMAR GANGADHARRAO</a:t>
            </a:r>
          </a:p>
          <a:p>
            <a:r>
              <a:rPr lang="en-IN" sz="1800" b="1" dirty="0" smtClean="0">
                <a:latin typeface="Arial Rounded MT Bold" pitchFamily="34" charset="0"/>
              </a:rPr>
              <a:t>( PROBATIONARY DEPUTY COLLECTOR )</a:t>
            </a:r>
          </a:p>
          <a:p>
            <a:r>
              <a:rPr lang="en-IN" b="1" dirty="0" smtClean="0">
                <a:latin typeface="Arial Rounded MT Bold" pitchFamily="34" charset="0"/>
              </a:rPr>
              <a:t>CLASS A</a:t>
            </a:r>
          </a:p>
          <a:p>
            <a:r>
              <a:rPr lang="en-IN" b="1" dirty="0" smtClean="0">
                <a:latin typeface="Arial Rounded MT Bold" pitchFamily="34" charset="0"/>
              </a:rPr>
              <a:t>ROLL NO.30</a:t>
            </a:r>
            <a:endParaRPr lang="en-IN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SHC Scheme</a:t>
            </a:r>
            <a:endParaRPr lang="en-IN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2400" dirty="0" smtClean="0"/>
              <a:t> Scheme of DAC under </a:t>
            </a:r>
            <a:r>
              <a:rPr lang="en-IN" sz="2400" dirty="0" err="1" smtClean="0"/>
              <a:t>MoAFW</a:t>
            </a:r>
            <a:r>
              <a:rPr lang="en-IN" sz="24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 smtClean="0"/>
              <a:t> Printed Report containing status of the soil</a:t>
            </a:r>
            <a:r>
              <a:rPr lang="en-IN" sz="2400" dirty="0" smtClean="0">
                <a:solidFill>
                  <a:srgbClr val="C00000"/>
                </a:solidFill>
              </a:rPr>
              <a:t> </a:t>
            </a:r>
            <a:r>
              <a:rPr lang="en-IN" sz="2400" dirty="0" smtClean="0"/>
              <a:t>w.r.t. </a:t>
            </a:r>
            <a:r>
              <a:rPr lang="en-IN" sz="2400" b="1" dirty="0" smtClean="0">
                <a:solidFill>
                  <a:srgbClr val="C00000"/>
                </a:solidFill>
              </a:rPr>
              <a:t>12</a:t>
            </a:r>
            <a:r>
              <a:rPr lang="en-IN" sz="2400" dirty="0" smtClean="0"/>
              <a:t> </a:t>
            </a:r>
            <a:r>
              <a:rPr lang="en-IN" sz="2400" b="1" dirty="0" smtClean="0">
                <a:solidFill>
                  <a:srgbClr val="C00000"/>
                </a:solidFill>
              </a:rPr>
              <a:t>parameters</a:t>
            </a:r>
            <a:r>
              <a:rPr lang="en-IN" sz="24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 smtClean="0"/>
              <a:t> Issues advisory on the </a:t>
            </a:r>
            <a:r>
              <a:rPr lang="en-IN" sz="2400" b="1" dirty="0" smtClean="0">
                <a:solidFill>
                  <a:srgbClr val="C00000"/>
                </a:solidFill>
              </a:rPr>
              <a:t>types &amp; quantities </a:t>
            </a:r>
            <a:r>
              <a:rPr lang="en-IN" sz="2400" dirty="0" smtClean="0"/>
              <a:t>of </a:t>
            </a:r>
            <a:r>
              <a:rPr lang="en-IN" sz="2400" b="1" dirty="0" smtClean="0">
                <a:solidFill>
                  <a:srgbClr val="C00000"/>
                </a:solidFill>
              </a:rPr>
              <a:t>fertilizers</a:t>
            </a:r>
            <a:r>
              <a:rPr lang="en-IN" sz="2400" dirty="0" smtClean="0"/>
              <a:t> to be applied on farm based on the soil nutrient status.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IN" sz="2400" dirty="0" smtClean="0"/>
              <a:t> Also advises about </a:t>
            </a:r>
            <a:r>
              <a:rPr lang="en-IN" sz="2400" b="1" dirty="0" smtClean="0">
                <a:solidFill>
                  <a:srgbClr val="C00000"/>
                </a:solidFill>
              </a:rPr>
              <a:t>soil reclamation </a:t>
            </a:r>
            <a:r>
              <a:rPr lang="en-IN" sz="2400" dirty="0" smtClean="0"/>
              <a:t>to be undertaken for optimising yields.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241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/>
              <a:t>WHAT IS SOIL HEALTH CARD</a:t>
            </a:r>
            <a:endParaRPr lang="en-IN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1390390"/>
              </p:ext>
            </p:extLst>
          </p:nvPr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92736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019800" y="1905001"/>
            <a:ext cx="838200" cy="914399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1904998" y="1300492"/>
            <a:ext cx="5791201" cy="60450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523999" y="1320226"/>
            <a:ext cx="655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 //soilhealth.dac.gov.in/</a:t>
            </a:r>
            <a:endPara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608" y="304800"/>
            <a:ext cx="7725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KCC Toll Free No. 1800 180 1551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5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8" y="547766"/>
            <a:ext cx="27838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3665793">
            <a:off x="2155595" y="1690048"/>
            <a:ext cx="440757" cy="66980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Curved Down Arrow 3"/>
          <p:cNvSpPr/>
          <p:nvPr/>
        </p:nvSpPr>
        <p:spPr>
          <a:xfrm>
            <a:off x="3235327" y="1750012"/>
            <a:ext cx="1216152" cy="731520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7575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57927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1.Locate STL</a:t>
            </a:r>
            <a:endParaRPr lang="en-IN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2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8" y="547766"/>
            <a:ext cx="27838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" y="2761890"/>
            <a:ext cx="912458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2913054">
            <a:off x="1548128" y="356772"/>
            <a:ext cx="440757" cy="66980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urved Down Arrow 4"/>
          <p:cNvSpPr/>
          <p:nvPr/>
        </p:nvSpPr>
        <p:spPr>
          <a:xfrm>
            <a:off x="3235327" y="2026057"/>
            <a:ext cx="1216152" cy="731520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664356"/>
            <a:ext cx="4082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2.Track Your sample</a:t>
            </a:r>
            <a:endParaRPr lang="en-I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1" y="838200"/>
            <a:ext cx="27838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5715"/>
            <a:ext cx="7696201" cy="34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2913054">
            <a:off x="2111806" y="982749"/>
            <a:ext cx="440757" cy="66980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urved Down Arrow 4"/>
          <p:cNvSpPr/>
          <p:nvPr/>
        </p:nvSpPr>
        <p:spPr>
          <a:xfrm>
            <a:off x="3400245" y="1628380"/>
            <a:ext cx="1216152" cy="731520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533400"/>
            <a:ext cx="35317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3.Print My</a:t>
            </a:r>
          </a:p>
          <a:p>
            <a:pPr algn="ctr"/>
            <a:r>
              <a:rPr lang="e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SHC</a:t>
            </a:r>
            <a:endParaRPr lang="en-I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4047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796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1" y="4542135"/>
            <a:ext cx="8721764" cy="240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3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399"/>
            <a:ext cx="5105400" cy="25146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015" y="3352800"/>
            <a:ext cx="7543800" cy="1066800"/>
          </a:xfrm>
        </p:spPr>
        <p:txBody>
          <a:bodyPr>
            <a:normAutofit fontScale="92500" lnSpcReduction="10000"/>
          </a:bodyPr>
          <a:lstStyle/>
          <a:p>
            <a:endParaRPr lang="en-IN" b="1" dirty="0" smtClean="0">
              <a:latin typeface="Arial Rounded MT Bold" pitchFamily="34" charset="0"/>
            </a:endParaRPr>
          </a:p>
          <a:p>
            <a:r>
              <a:rPr lang="en-IN" b="1" dirty="0" smtClean="0">
                <a:latin typeface="Arial Rounded MT Bold" pitchFamily="34" charset="0"/>
              </a:rPr>
              <a:t>SURYAWANSHI VIJAYKUMAR GANGADHARRAO</a:t>
            </a:r>
          </a:p>
          <a:p>
            <a:r>
              <a:rPr lang="en-IN" sz="1800" b="1" dirty="0" smtClean="0">
                <a:latin typeface="Arial Rounded MT Bold" pitchFamily="34" charset="0"/>
              </a:rPr>
              <a:t>( PROBATIONARY DEPUTY COLLECTOR 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5" y="647699"/>
            <a:ext cx="51054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51" y="4495800"/>
            <a:ext cx="1532127" cy="204014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33800" y="4419600"/>
            <a:ext cx="1752600" cy="22098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6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</TotalTime>
  <Words>130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GET MY SOIL HEALTH CARD</vt:lpstr>
      <vt:lpstr>About SHC Scheme</vt:lpstr>
      <vt:lpstr>WHAT IS SOIL HEALTH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MY SOIL HEALTH CARD</dc:title>
  <dc:creator>room45</dc:creator>
  <cp:lastModifiedBy>room63</cp:lastModifiedBy>
  <cp:revision>24</cp:revision>
  <dcterms:created xsi:type="dcterms:W3CDTF">2006-08-16T00:00:00Z</dcterms:created>
  <dcterms:modified xsi:type="dcterms:W3CDTF">2019-11-03T17:26:54Z</dcterms:modified>
</cp:coreProperties>
</file>