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embeddedFontLst>
    <p:embeddedFont>
      <p:font typeface="Book Antiqua" pitchFamily="18" charset="0"/>
      <p:regular r:id="rId12"/>
      <p:bold r:id="rId13"/>
      <p:italic r:id="rId14"/>
      <p:boldItalic r:id="rId15"/>
    </p:embeddedFont>
    <p:embeddedFont>
      <p:font typeface="Lucida Sans"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4" d="100"/>
          <a:sy n="114" d="100"/>
        </p:scale>
        <p:origin x="-145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912704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217420" y="-160020"/>
            <a:ext cx="4709160" cy="8229600"/>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320040" algn="l">
              <a:spcBef>
                <a:spcPts val="360"/>
              </a:spcBef>
              <a:spcAft>
                <a:spcPts val="0"/>
              </a:spcAft>
              <a:buSzPts val="1440"/>
              <a:buChar char="◼"/>
              <a:defRPr/>
            </a:lvl2pPr>
            <a:lvl3pPr marL="1371600" lvl="2" indent="-337185" algn="l">
              <a:spcBef>
                <a:spcPts val="360"/>
              </a:spcBef>
              <a:spcAft>
                <a:spcPts val="0"/>
              </a:spcAft>
              <a:buSzPts val="171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11"/>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320040" algn="l">
              <a:spcBef>
                <a:spcPts val="360"/>
              </a:spcBef>
              <a:spcAft>
                <a:spcPts val="0"/>
              </a:spcAft>
              <a:buSzPts val="1440"/>
              <a:buChar char="◼"/>
              <a:defRPr/>
            </a:lvl2pPr>
            <a:lvl3pPr marL="1371600" lvl="2" indent="-337185" algn="l">
              <a:spcBef>
                <a:spcPts val="360"/>
              </a:spcBef>
              <a:spcAft>
                <a:spcPts val="0"/>
              </a:spcAft>
              <a:buSzPts val="171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7" name="Google Shape;77;p12"/>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457200" y="1600200"/>
            <a:ext cx="8229600" cy="4709160"/>
          </a:xfrm>
          <a:prstGeom prst="rect">
            <a:avLst/>
          </a:prstGeom>
          <a:noFill/>
          <a:ln>
            <a:noFill/>
          </a:ln>
        </p:spPr>
        <p:txBody>
          <a:bodyPr spcFirstLastPara="1" wrap="square" lIns="91425" tIns="45700" rIns="91425" bIns="45700" anchor="t" anchorCtr="0">
            <a:noAutofit/>
          </a:bodyPr>
          <a:lstStyle>
            <a:lvl1pPr marL="457200" lvl="0" indent="-302895" algn="l">
              <a:spcBef>
                <a:spcPts val="360"/>
              </a:spcBef>
              <a:spcAft>
                <a:spcPts val="0"/>
              </a:spcAft>
              <a:buSzPts val="1170"/>
              <a:buChar char="▣"/>
              <a:defRPr/>
            </a:lvl1pPr>
            <a:lvl2pPr marL="914400" lvl="1" indent="-320040" algn="l">
              <a:spcBef>
                <a:spcPts val="360"/>
              </a:spcBef>
              <a:spcAft>
                <a:spcPts val="0"/>
              </a:spcAft>
              <a:buSzPts val="1440"/>
              <a:buChar char="◼"/>
              <a:defRPr/>
            </a:lvl2pPr>
            <a:lvl3pPr marL="1371600" lvl="2" indent="-337185" algn="l">
              <a:spcBef>
                <a:spcPts val="360"/>
              </a:spcBef>
              <a:spcAft>
                <a:spcPts val="0"/>
              </a:spcAft>
              <a:buSzPts val="171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8" name="Google Shape;18;p3"/>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422030" y="1371600"/>
            <a:ext cx="8229600" cy="1828800"/>
          </a:xfrm>
          <a:prstGeom prst="rect">
            <a:avLst/>
          </a:prstGeom>
          <a:noFill/>
          <a:ln>
            <a:noFill/>
          </a:ln>
        </p:spPr>
        <p:txBody>
          <a:bodyPr spcFirstLastPara="1" wrap="square" lIns="45700" tIns="0" rIns="45700" bIns="0" anchor="b" anchorCtr="0">
            <a:noAutofit/>
          </a:bodyPr>
          <a:lstStyle>
            <a:lvl1pPr lvl="0" algn="ctr">
              <a:spcBef>
                <a:spcPts val="0"/>
              </a:spcBef>
              <a:spcAft>
                <a:spcPts val="0"/>
              </a:spcAft>
              <a:buClr>
                <a:srgbClr val="EAD594"/>
              </a:buClr>
              <a:buSzPts val="4800"/>
              <a:buFont typeface="Lucida Sans"/>
              <a:buNone/>
              <a:defRPr sz="4800" b="1" cap="none">
                <a:solidFill>
                  <a:srgbClr val="EAD59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
        <p:nvSpPr>
          <p:cNvPr id="26" name="Google Shape;26;p4"/>
          <p:cNvSpPr txBox="1">
            <a:spLocks noGrp="1"/>
          </p:cNvSpPr>
          <p:nvPr>
            <p:ph type="subTitle" idx="1"/>
          </p:nvPr>
        </p:nvSpPr>
        <p:spPr>
          <a:xfrm>
            <a:off x="1371600" y="3331698"/>
            <a:ext cx="6400800" cy="1752600"/>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SzPts val="1820"/>
              <a:buNone/>
              <a:defRPr>
                <a:solidFill>
                  <a:schemeClr val="lt1"/>
                </a:solidFill>
              </a:defRPr>
            </a:lvl1pPr>
            <a:lvl2pPr lvl="1" algn="ctr">
              <a:spcBef>
                <a:spcPts val="360"/>
              </a:spcBef>
              <a:spcAft>
                <a:spcPts val="0"/>
              </a:spcAft>
              <a:buSzPts val="1440"/>
              <a:buNone/>
              <a:defRPr/>
            </a:lvl2pPr>
            <a:lvl3pPr lvl="2" algn="ctr">
              <a:spcBef>
                <a:spcPts val="360"/>
              </a:spcBef>
              <a:spcAft>
                <a:spcPts val="0"/>
              </a:spcAft>
              <a:buSzPts val="171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1600200" y="609600"/>
            <a:ext cx="7086600" cy="1828800"/>
          </a:xfrm>
          <a:prstGeom prst="rect">
            <a:avLst/>
          </a:prstGeom>
          <a:noFill/>
          <a:ln>
            <a:noFill/>
          </a:ln>
        </p:spPr>
        <p:txBody>
          <a:bodyPr spcFirstLastPara="1" wrap="square" lIns="91425" tIns="45700" rIns="91425" bIns="0" anchor="b" anchorCtr="0">
            <a:noAutofit/>
          </a:bodyPr>
          <a:lstStyle>
            <a:lvl1pPr lvl="0" algn="l">
              <a:spcBef>
                <a:spcPts val="0"/>
              </a:spcBef>
              <a:spcAft>
                <a:spcPts val="0"/>
              </a:spcAft>
              <a:buClr>
                <a:srgbClr val="DCC577"/>
              </a:buClr>
              <a:buSzPts val="4800"/>
              <a:buFont typeface="Lucida Sans"/>
              <a:buNone/>
              <a:defRPr sz="4800" b="1" cap="none">
                <a:solidFill>
                  <a:srgbClr val="DCC577"/>
                </a:solidFill>
                <a:latin typeface="Lucida Sans"/>
                <a:ea typeface="Lucida Sans"/>
                <a:cs typeface="Lucida Sans"/>
                <a:sym typeface="Lucida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1600200" y="2507786"/>
            <a:ext cx="7086600" cy="1509712"/>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1300"/>
              <a:buNone/>
              <a:defRPr sz="2000">
                <a:solidFill>
                  <a:schemeClr val="lt1"/>
                </a:solidFill>
              </a:defRPr>
            </a:lvl1pPr>
            <a:lvl2pPr marL="914400" lvl="1" indent="-228600" algn="l">
              <a:spcBef>
                <a:spcPts val="360"/>
              </a:spcBef>
              <a:spcAft>
                <a:spcPts val="0"/>
              </a:spcAft>
              <a:buSzPts val="1440"/>
              <a:buNone/>
              <a:defRPr sz="1800">
                <a:solidFill>
                  <a:schemeClr val="lt1"/>
                </a:solidFill>
              </a:defRPr>
            </a:lvl2pPr>
            <a:lvl3pPr marL="1371600" lvl="2" indent="-228600" algn="l">
              <a:spcBef>
                <a:spcPts val="320"/>
              </a:spcBef>
              <a:spcAft>
                <a:spcPts val="0"/>
              </a:spcAft>
              <a:buSzPts val="1520"/>
              <a:buNone/>
              <a:defRPr sz="1600">
                <a:solidFill>
                  <a:schemeClr val="lt1"/>
                </a:solidFill>
              </a:defRPr>
            </a:lvl3pPr>
            <a:lvl4pPr marL="1828800" lvl="3" indent="-228600" algn="l">
              <a:spcBef>
                <a:spcPts val="280"/>
              </a:spcBef>
              <a:spcAft>
                <a:spcPts val="0"/>
              </a:spcAft>
              <a:buSzPts val="1400"/>
              <a:buNone/>
              <a:defRPr sz="1400">
                <a:solidFill>
                  <a:schemeClr val="lt1"/>
                </a:solidFill>
              </a:defRPr>
            </a:lvl4pPr>
            <a:lvl5pPr marL="2286000" lvl="4" indent="-228600" algn="l">
              <a:spcBef>
                <a:spcPts val="280"/>
              </a:spcBef>
              <a:spcAft>
                <a:spcPts val="0"/>
              </a:spcAft>
              <a:buSzPts val="1400"/>
              <a:buNone/>
              <a:defRPr sz="1400">
                <a:solidFill>
                  <a:schemeClr val="lt1"/>
                </a:solidFill>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0" name="Google Shape;30;p5"/>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335915" algn="l">
              <a:spcBef>
                <a:spcPts val="520"/>
              </a:spcBef>
              <a:spcAft>
                <a:spcPts val="0"/>
              </a:spcAft>
              <a:buSzPts val="1690"/>
              <a:buChar char="▣"/>
              <a:defRPr sz="2600"/>
            </a:lvl1pPr>
            <a:lvl2pPr marL="914400" lvl="1" indent="-350519" algn="l">
              <a:spcBef>
                <a:spcPts val="480"/>
              </a:spcBef>
              <a:spcAft>
                <a:spcPts val="0"/>
              </a:spcAft>
              <a:buSzPts val="1920"/>
              <a:buChar char="◼"/>
              <a:defRPr sz="2400"/>
            </a:lvl2pPr>
            <a:lvl3pPr marL="1371600" lvl="2" indent="-349250" algn="l">
              <a:spcBef>
                <a:spcPts val="400"/>
              </a:spcBef>
              <a:spcAft>
                <a:spcPts val="0"/>
              </a:spcAft>
              <a:buSzPts val="19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6" name="Google Shape;36;p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335915" algn="l">
              <a:spcBef>
                <a:spcPts val="520"/>
              </a:spcBef>
              <a:spcAft>
                <a:spcPts val="0"/>
              </a:spcAft>
              <a:buSzPts val="1690"/>
              <a:buChar char="▣"/>
              <a:defRPr sz="2600"/>
            </a:lvl1pPr>
            <a:lvl2pPr marL="914400" lvl="1" indent="-350519" algn="l">
              <a:spcBef>
                <a:spcPts val="480"/>
              </a:spcBef>
              <a:spcAft>
                <a:spcPts val="0"/>
              </a:spcAft>
              <a:buSzPts val="1920"/>
              <a:buChar char="◼"/>
              <a:defRPr sz="2400"/>
            </a:lvl2pPr>
            <a:lvl3pPr marL="1371600" lvl="2" indent="-349250" algn="l">
              <a:spcBef>
                <a:spcPts val="400"/>
              </a:spcBef>
              <a:spcAft>
                <a:spcPts val="0"/>
              </a:spcAft>
              <a:buSzPts val="19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7" name="Google Shape;37;p6"/>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3050"/>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4100"/>
              <a:buFont typeface="Lucida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535112"/>
            <a:ext cx="4040188" cy="750887"/>
          </a:xfrm>
          <a:prstGeom prst="rect">
            <a:avLst/>
          </a:prstGeom>
          <a:noFill/>
          <a:ln>
            <a:noFill/>
          </a:ln>
        </p:spPr>
        <p:txBody>
          <a:bodyPr spcFirstLastPara="1" wrap="square" lIns="91425" tIns="45700" rIns="91425" bIns="45700" anchor="ctr" anchorCtr="0">
            <a:noAutofit/>
          </a:bodyPr>
          <a:lstStyle>
            <a:lvl1pPr marL="457200" lvl="0" indent="-228600" algn="l">
              <a:spcBef>
                <a:spcPts val="480"/>
              </a:spcBef>
              <a:spcAft>
                <a:spcPts val="0"/>
              </a:spcAft>
              <a:buSzPts val="1560"/>
              <a:buNone/>
              <a:defRPr sz="2400" b="0" cap="none">
                <a:solidFill>
                  <a:schemeClr val="lt1"/>
                </a:solidFill>
              </a:defRPr>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71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3" name="Google Shape;43;p7"/>
          <p:cNvSpPr txBox="1">
            <a:spLocks noGrp="1"/>
          </p:cNvSpPr>
          <p:nvPr>
            <p:ph type="body" idx="2"/>
          </p:nvPr>
        </p:nvSpPr>
        <p:spPr>
          <a:xfrm>
            <a:off x="4645025" y="1535112"/>
            <a:ext cx="4041775" cy="750887"/>
          </a:xfrm>
          <a:prstGeom prst="rect">
            <a:avLst/>
          </a:prstGeom>
          <a:noFill/>
          <a:ln>
            <a:noFill/>
          </a:ln>
        </p:spPr>
        <p:txBody>
          <a:bodyPr spcFirstLastPara="1" wrap="square" lIns="91425" tIns="45700" rIns="91425" bIns="45700" anchor="ctr" anchorCtr="0">
            <a:noAutofit/>
          </a:bodyPr>
          <a:lstStyle>
            <a:lvl1pPr marL="457200" lvl="0" indent="-228600" algn="l">
              <a:spcBef>
                <a:spcPts val="480"/>
              </a:spcBef>
              <a:spcAft>
                <a:spcPts val="0"/>
              </a:spcAft>
              <a:buSzPts val="1560"/>
              <a:buNone/>
              <a:defRPr sz="2400" b="0" cap="none">
                <a:solidFill>
                  <a:schemeClr val="lt1"/>
                </a:solidFill>
              </a:defRPr>
            </a:lvl1pPr>
            <a:lvl2pPr marL="914400" lvl="1" indent="-228600" algn="l">
              <a:spcBef>
                <a:spcPts val="400"/>
              </a:spcBef>
              <a:spcAft>
                <a:spcPts val="0"/>
              </a:spcAft>
              <a:buSzPts val="1600"/>
              <a:buNone/>
              <a:defRPr sz="2000" b="1"/>
            </a:lvl2pPr>
            <a:lvl3pPr marL="1371600" lvl="2" indent="-228600" algn="l">
              <a:spcBef>
                <a:spcPts val="360"/>
              </a:spcBef>
              <a:spcAft>
                <a:spcPts val="0"/>
              </a:spcAft>
              <a:buSzPts val="171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4" name="Google Shape;44;p7"/>
          <p:cNvSpPr txBox="1">
            <a:spLocks noGrp="1"/>
          </p:cNvSpPr>
          <p:nvPr>
            <p:ph type="body" idx="3"/>
          </p:nvPr>
        </p:nvSpPr>
        <p:spPr>
          <a:xfrm>
            <a:off x="457200" y="2362200"/>
            <a:ext cx="4040188" cy="3763963"/>
          </a:xfrm>
          <a:prstGeom prst="rect">
            <a:avLst/>
          </a:prstGeom>
          <a:noFill/>
          <a:ln>
            <a:noFill/>
          </a:ln>
        </p:spPr>
        <p:txBody>
          <a:bodyPr spcFirstLastPara="1" wrap="square" lIns="91425" tIns="45700" rIns="91425" bIns="45700" anchor="t" anchorCtr="0">
            <a:noAutofit/>
          </a:bodyPr>
          <a:lstStyle>
            <a:lvl1pPr marL="457200" lvl="0" indent="-327660" algn="l">
              <a:spcBef>
                <a:spcPts val="480"/>
              </a:spcBef>
              <a:spcAft>
                <a:spcPts val="0"/>
              </a:spcAft>
              <a:buSzPts val="1560"/>
              <a:buChar char="▣"/>
              <a:defRPr sz="2400"/>
            </a:lvl1pPr>
            <a:lvl2pPr marL="914400" lvl="1" indent="-330200" algn="l">
              <a:spcBef>
                <a:spcPts val="400"/>
              </a:spcBef>
              <a:spcAft>
                <a:spcPts val="0"/>
              </a:spcAft>
              <a:buSzPts val="1600"/>
              <a:buChar char="◼"/>
              <a:defRPr sz="2000"/>
            </a:lvl2pPr>
            <a:lvl3pPr marL="1371600" lvl="2" indent="-337185" algn="l">
              <a:spcBef>
                <a:spcPts val="360"/>
              </a:spcBef>
              <a:spcAft>
                <a:spcPts val="0"/>
              </a:spcAft>
              <a:buSzPts val="171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5" name="Google Shape;45;p7"/>
          <p:cNvSpPr txBox="1">
            <a:spLocks noGrp="1"/>
          </p:cNvSpPr>
          <p:nvPr>
            <p:ph type="body" idx="4"/>
          </p:nvPr>
        </p:nvSpPr>
        <p:spPr>
          <a:xfrm>
            <a:off x="4645025" y="2362200"/>
            <a:ext cx="4041775" cy="3763963"/>
          </a:xfrm>
          <a:prstGeom prst="rect">
            <a:avLst/>
          </a:prstGeom>
          <a:noFill/>
          <a:ln>
            <a:noFill/>
          </a:ln>
        </p:spPr>
        <p:txBody>
          <a:bodyPr spcFirstLastPara="1" wrap="square" lIns="91425" tIns="45700" rIns="91425" bIns="45700" anchor="t" anchorCtr="0">
            <a:noAutofit/>
          </a:bodyPr>
          <a:lstStyle>
            <a:lvl1pPr marL="457200" lvl="0" indent="-327660" algn="l">
              <a:spcBef>
                <a:spcPts val="480"/>
              </a:spcBef>
              <a:spcAft>
                <a:spcPts val="0"/>
              </a:spcAft>
              <a:buSzPts val="1560"/>
              <a:buChar char="▣"/>
              <a:defRPr sz="2400"/>
            </a:lvl1pPr>
            <a:lvl2pPr marL="914400" lvl="1" indent="-330200" algn="l">
              <a:spcBef>
                <a:spcPts val="400"/>
              </a:spcBef>
              <a:spcAft>
                <a:spcPts val="0"/>
              </a:spcAft>
              <a:buSzPts val="1600"/>
              <a:buChar char="◼"/>
              <a:defRPr sz="2000"/>
            </a:lvl2pPr>
            <a:lvl3pPr marL="1371600" lvl="2" indent="-337185" algn="l">
              <a:spcBef>
                <a:spcPts val="360"/>
              </a:spcBef>
              <a:spcAft>
                <a:spcPts val="0"/>
              </a:spcAft>
              <a:buSzPts val="171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6" name="Google Shape;46;p7"/>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EAD59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4DB8A"/>
              </a:buClr>
              <a:buSzPts val="2200"/>
              <a:buFont typeface="Lucida Sans"/>
              <a:buNone/>
              <a:defRPr sz="2200" b="0">
                <a:solidFill>
                  <a:srgbClr val="F4DB8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457200" y="1524000"/>
            <a:ext cx="3008313" cy="46021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SzPts val="910"/>
              <a:buNone/>
              <a:defRPr sz="1400"/>
            </a:lvl1pPr>
            <a:lvl2pPr marL="914400" lvl="1" indent="-228600" algn="l">
              <a:spcBef>
                <a:spcPts val="240"/>
              </a:spcBef>
              <a:spcAft>
                <a:spcPts val="0"/>
              </a:spcAft>
              <a:buSzPts val="960"/>
              <a:buNone/>
              <a:defRPr sz="1200"/>
            </a:lvl2pPr>
            <a:lvl3pPr marL="1371600" lvl="2" indent="-228600" algn="l">
              <a:spcBef>
                <a:spcPts val="200"/>
              </a:spcBef>
              <a:spcAft>
                <a:spcPts val="0"/>
              </a:spcAft>
              <a:buSzPts val="950"/>
              <a:buNone/>
              <a:defRPr sz="10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9"/>
          <p:cNvSpPr txBox="1">
            <a:spLocks noGrp="1"/>
          </p:cNvSpPr>
          <p:nvPr>
            <p:ph type="body" idx="2"/>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335915" algn="l">
              <a:spcBef>
                <a:spcPts val="520"/>
              </a:spcBef>
              <a:spcAft>
                <a:spcPts val="0"/>
              </a:spcAft>
              <a:buSzPts val="1690"/>
              <a:buChar char="▣"/>
              <a:defRPr sz="2600"/>
            </a:lvl1pPr>
            <a:lvl2pPr marL="914400" lvl="1" indent="-350519" algn="l">
              <a:spcBef>
                <a:spcPts val="480"/>
              </a:spcBef>
              <a:spcAft>
                <a:spcPts val="0"/>
              </a:spcAft>
              <a:buSzPts val="1920"/>
              <a:buChar char="◼"/>
              <a:defRPr sz="2400"/>
            </a:lvl2pPr>
            <a:lvl3pPr marL="1371600" lvl="2" indent="-361314" algn="l">
              <a:spcBef>
                <a:spcPts val="440"/>
              </a:spcBef>
              <a:spcAft>
                <a:spcPts val="0"/>
              </a:spcAft>
              <a:buSzPts val="2090"/>
              <a:buChar char="🢭"/>
              <a:defRPr sz="2200"/>
            </a:lvl3pPr>
            <a:lvl4pPr marL="1828800" lvl="3" indent="-355600" algn="l">
              <a:spcBef>
                <a:spcPts val="400"/>
              </a:spcBef>
              <a:spcAft>
                <a:spcPts val="0"/>
              </a:spcAft>
              <a:buSzPts val="2000"/>
              <a:buChar char="🢝"/>
              <a:defRPr sz="20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8" name="Google Shape;58;p9"/>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828800" y="609600"/>
            <a:ext cx="5486400" cy="522288"/>
          </a:xfrm>
          <a:prstGeom prst="rect">
            <a:avLst/>
          </a:prstGeom>
          <a:noFill/>
          <a:ln>
            <a:noFill/>
          </a:ln>
        </p:spPr>
        <p:txBody>
          <a:bodyPr spcFirstLastPara="1" wrap="square" lIns="45700" tIns="45700" rIns="45700" bIns="0" anchor="b" anchorCtr="0">
            <a:noAutofit/>
          </a:bodyPr>
          <a:lstStyle>
            <a:lvl1pPr lvl="0" algn="ctr">
              <a:spcBef>
                <a:spcPts val="0"/>
              </a:spcBef>
              <a:spcAft>
                <a:spcPts val="0"/>
              </a:spcAft>
              <a:buClr>
                <a:srgbClr val="EAD594"/>
              </a:buClr>
              <a:buSzPts val="2000"/>
              <a:buFont typeface="Lucida Sans"/>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828800" y="1831975"/>
            <a:ext cx="5486400" cy="3962400"/>
          </a:xfrm>
          <a:prstGeom prst="rect">
            <a:avLst/>
          </a:prstGeom>
          <a:solidFill>
            <a:schemeClr val="dk2"/>
          </a:solidFill>
          <a:ln w="44450" cap="sq" cmpd="sng">
            <a:solidFill>
              <a:srgbClr val="FFFFFF"/>
            </a:solidFill>
            <a:prstDash val="solid"/>
            <a:miter lim="800000"/>
            <a:headEnd type="none" w="sm" len="sm"/>
            <a:tailEnd type="none" w="sm" len="sm"/>
          </a:ln>
          <a:effectLst>
            <a:outerShdw blurRad="190500" dist="228600" dir="2700000" sy="90000">
              <a:srgbClr val="000000">
                <a:alpha val="24705"/>
              </a:srgbClr>
            </a:outerShdw>
          </a:effectLst>
        </p:spPr>
        <p:txBody>
          <a:bodyPr spcFirstLastPara="1" wrap="square" lIns="91425" tIns="45700" rIns="91425" bIns="45700" anchor="t" anchorCtr="0">
            <a:noAutofit/>
          </a:bodyPr>
          <a:lstStyle>
            <a:lvl1pPr marR="0" lvl="0" algn="l" rtl="0">
              <a:spcBef>
                <a:spcPts val="640"/>
              </a:spcBef>
              <a:spcAft>
                <a:spcPts val="0"/>
              </a:spcAft>
              <a:buClr>
                <a:srgbClr val="F9F9F9"/>
              </a:buClr>
              <a:buSzPts val="2080"/>
              <a:buFont typeface="Noto Sans Symbols"/>
              <a:buNone/>
              <a:defRPr sz="3200" b="0" i="0" u="none" strike="noStrike" cap="none">
                <a:solidFill>
                  <a:schemeClr val="lt1"/>
                </a:solidFill>
                <a:latin typeface="Book Antiqua"/>
                <a:ea typeface="Book Antiqua"/>
                <a:cs typeface="Book Antiqua"/>
                <a:sym typeface="Book Antiqua"/>
              </a:defRPr>
            </a:lvl1pPr>
            <a:lvl2pPr marR="0" lvl="1" algn="l" rtl="0">
              <a:spcBef>
                <a:spcPts val="480"/>
              </a:spcBef>
              <a:spcAft>
                <a:spcPts val="0"/>
              </a:spcAft>
              <a:buClr>
                <a:schemeClr val="lt1"/>
              </a:buClr>
              <a:buSzPts val="1920"/>
              <a:buFont typeface="Noto Sans Symbols"/>
              <a:buChar char="◼"/>
              <a:defRPr sz="2400" b="0" i="0" u="none" strike="noStrike" cap="none">
                <a:solidFill>
                  <a:schemeClr val="lt1"/>
                </a:solidFill>
                <a:latin typeface="Book Antiqua"/>
                <a:ea typeface="Book Antiqua"/>
                <a:cs typeface="Book Antiqua"/>
                <a:sym typeface="Book Antiqua"/>
              </a:defRPr>
            </a:lvl2pPr>
            <a:lvl3pPr marR="0" lvl="2" algn="l" rtl="0">
              <a:spcBef>
                <a:spcPts val="440"/>
              </a:spcBef>
              <a:spcAft>
                <a:spcPts val="0"/>
              </a:spcAft>
              <a:buClr>
                <a:schemeClr val="lt1"/>
              </a:buClr>
              <a:buSzPts val="2090"/>
              <a:buFont typeface="Noto Sans Symbols"/>
              <a:buChar char="🢭"/>
              <a:defRPr sz="2200" b="0" i="0" u="none" strike="noStrike" cap="none">
                <a:solidFill>
                  <a:schemeClr val="lt1"/>
                </a:solidFill>
                <a:latin typeface="Book Antiqua"/>
                <a:ea typeface="Book Antiqua"/>
                <a:cs typeface="Book Antiqua"/>
                <a:sym typeface="Book Antiqua"/>
              </a:defRPr>
            </a:lvl3pPr>
            <a:lvl4pPr marR="0" lvl="3" algn="l" rtl="0">
              <a:spcBef>
                <a:spcPts val="400"/>
              </a:spcBef>
              <a:spcAft>
                <a:spcPts val="0"/>
              </a:spcAft>
              <a:buClr>
                <a:schemeClr val="lt1"/>
              </a:buClr>
              <a:buSzPts val="2000"/>
              <a:buFont typeface="Noto Sans Symbols"/>
              <a:buChar char="🢝"/>
              <a:defRPr sz="2000" b="0" i="0" u="none" strike="noStrike" cap="none">
                <a:solidFill>
                  <a:schemeClr val="lt1"/>
                </a:solidFill>
                <a:latin typeface="Book Antiqua"/>
                <a:ea typeface="Book Antiqua"/>
                <a:cs typeface="Book Antiqua"/>
                <a:sym typeface="Book Antiqua"/>
              </a:defRPr>
            </a:lvl4pPr>
            <a:lvl5pPr marR="0" lvl="4" algn="l" rtl="0">
              <a:spcBef>
                <a:spcPts val="400"/>
              </a:spcBef>
              <a:spcAft>
                <a:spcPts val="0"/>
              </a:spcAft>
              <a:buClr>
                <a:schemeClr val="lt1"/>
              </a:buClr>
              <a:buSzPts val="2000"/>
              <a:buFont typeface="Noto Sans Symbols"/>
              <a:buChar char="■"/>
              <a:defRPr sz="2000" b="0" i="0" u="none" strike="noStrike" cap="none">
                <a:solidFill>
                  <a:schemeClr val="lt1"/>
                </a:solidFill>
                <a:latin typeface="Book Antiqua"/>
                <a:ea typeface="Book Antiqua"/>
                <a:cs typeface="Book Antiqua"/>
                <a:sym typeface="Book Antiqua"/>
              </a:defRPr>
            </a:lvl5pPr>
            <a:lvl6pPr marR="0" lvl="5" algn="l" rtl="0">
              <a:spcBef>
                <a:spcPts val="360"/>
              </a:spcBef>
              <a:spcAft>
                <a:spcPts val="0"/>
              </a:spcAft>
              <a:buClr>
                <a:schemeClr val="lt1"/>
              </a:buClr>
              <a:buSzPts val="1800"/>
              <a:buFont typeface="Noto Sans Symbols"/>
              <a:buChar char="🢝"/>
              <a:defRPr sz="1800" b="0" i="0" u="none" strike="noStrike" cap="none">
                <a:solidFill>
                  <a:schemeClr val="lt1"/>
                </a:solidFill>
                <a:latin typeface="Book Antiqua"/>
                <a:ea typeface="Book Antiqua"/>
                <a:cs typeface="Book Antiqua"/>
                <a:sym typeface="Book Antiqua"/>
              </a:defRPr>
            </a:lvl6pPr>
            <a:lvl7pPr marR="0" lvl="6" algn="l" rtl="0">
              <a:spcBef>
                <a:spcPts val="320"/>
              </a:spcBef>
              <a:spcAft>
                <a:spcPts val="0"/>
              </a:spcAft>
              <a:buClr>
                <a:schemeClr val="lt1"/>
              </a:buClr>
              <a:buSzPts val="1600"/>
              <a:buFont typeface="Noto Sans Symbols"/>
              <a:buChar char="●"/>
              <a:defRPr sz="1600" b="0" i="0" u="none" strike="noStrike" cap="none">
                <a:solidFill>
                  <a:schemeClr val="lt1"/>
                </a:solidFill>
                <a:latin typeface="Book Antiqua"/>
                <a:ea typeface="Book Antiqua"/>
                <a:cs typeface="Book Antiqua"/>
                <a:sym typeface="Book Antiqua"/>
              </a:defRPr>
            </a:lvl7pPr>
            <a:lvl8pPr marR="0" lvl="7" algn="l" rtl="0">
              <a:spcBef>
                <a:spcPts val="280"/>
              </a:spcBef>
              <a:spcAft>
                <a:spcPts val="0"/>
              </a:spcAft>
              <a:buClr>
                <a:schemeClr val="lt1"/>
              </a:buClr>
              <a:buSzPts val="1400"/>
              <a:buFont typeface="Noto Sans Symbols"/>
              <a:buChar char="●"/>
              <a:defRPr sz="1400" b="0" i="0" u="none" strike="noStrike" cap="none">
                <a:solidFill>
                  <a:schemeClr val="lt1"/>
                </a:solidFill>
                <a:latin typeface="Book Antiqua"/>
                <a:ea typeface="Book Antiqua"/>
                <a:cs typeface="Book Antiqua"/>
                <a:sym typeface="Book Antiqua"/>
              </a:defRPr>
            </a:lvl8pPr>
            <a:lvl9pPr marR="0" lvl="8" algn="l" rtl="0">
              <a:spcBef>
                <a:spcPts val="280"/>
              </a:spcBef>
              <a:spcAft>
                <a:spcPts val="0"/>
              </a:spcAft>
              <a:buClr>
                <a:schemeClr val="lt1"/>
              </a:buClr>
              <a:buSzPts val="1400"/>
              <a:buFont typeface="Noto Sans Symbols"/>
              <a:buChar char="●"/>
              <a:defRPr sz="1400" b="0" i="0" u="none" strike="noStrike" cap="none">
                <a:solidFill>
                  <a:schemeClr val="lt1"/>
                </a:solidFill>
                <a:latin typeface="Book Antiqua"/>
                <a:ea typeface="Book Antiqua"/>
                <a:cs typeface="Book Antiqua"/>
                <a:sym typeface="Book Antiqua"/>
              </a:defRPr>
            </a:lvl9pPr>
          </a:lstStyle>
          <a:p>
            <a:endParaRPr/>
          </a:p>
        </p:txBody>
      </p:sp>
      <p:sp>
        <p:nvSpPr>
          <p:cNvPr id="64" name="Google Shape;64;p10"/>
          <p:cNvSpPr txBox="1">
            <a:spLocks noGrp="1"/>
          </p:cNvSpPr>
          <p:nvPr>
            <p:ph type="body" idx="1"/>
          </p:nvPr>
        </p:nvSpPr>
        <p:spPr>
          <a:xfrm>
            <a:off x="1828800" y="1166787"/>
            <a:ext cx="5486400" cy="530352"/>
          </a:xfrm>
          <a:prstGeom prst="rect">
            <a:avLst/>
          </a:prstGeom>
          <a:noFill/>
          <a:ln>
            <a:noFill/>
          </a:ln>
        </p:spPr>
        <p:txBody>
          <a:bodyPr spcFirstLastPara="1" wrap="square" lIns="45700" tIns="45700" rIns="45700" bIns="45700" anchor="t" anchorCtr="0">
            <a:noAutofit/>
          </a:bodyPr>
          <a:lstStyle>
            <a:lvl1pPr marL="457200" lvl="0" indent="-228600" algn="ctr">
              <a:spcBef>
                <a:spcPts val="280"/>
              </a:spcBef>
              <a:spcAft>
                <a:spcPts val="0"/>
              </a:spcAft>
              <a:buSzPts val="910"/>
              <a:buNone/>
              <a:defRPr sz="1400"/>
            </a:lvl1pPr>
            <a:lvl2pPr marL="914400" lvl="1" indent="-289560" algn="l">
              <a:spcBef>
                <a:spcPts val="240"/>
              </a:spcBef>
              <a:spcAft>
                <a:spcPts val="0"/>
              </a:spcAft>
              <a:buSzPts val="960"/>
              <a:buChar char="◼"/>
              <a:defRPr sz="1200"/>
            </a:lvl2pPr>
            <a:lvl3pPr marL="1371600" lvl="2" indent="-288925" algn="l">
              <a:spcBef>
                <a:spcPts val="200"/>
              </a:spcBef>
              <a:spcAft>
                <a:spcPts val="0"/>
              </a:spcAft>
              <a:buSzPts val="950"/>
              <a:buChar char="🢭"/>
              <a:defRPr sz="1000"/>
            </a:lvl3pPr>
            <a:lvl4pPr marL="1828800" lvl="3" indent="-285750" algn="l">
              <a:spcBef>
                <a:spcPts val="180"/>
              </a:spcBef>
              <a:spcAft>
                <a:spcPts val="0"/>
              </a:spcAft>
              <a:buSzPts val="900"/>
              <a:buChar char="🢝"/>
              <a:defRPr sz="900"/>
            </a:lvl4pPr>
            <a:lvl5pPr marL="2286000" lvl="4" indent="-285750" algn="l">
              <a:spcBef>
                <a:spcPts val="180"/>
              </a:spcBef>
              <a:spcAft>
                <a:spcPts val="0"/>
              </a:spcAft>
              <a:buSzPts val="900"/>
              <a:buChar char="■"/>
              <a:defRPr sz="9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5" name="Google Shape;65;p10"/>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d-Deva-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EAD594"/>
              </a:buClr>
              <a:buSzPts val="4100"/>
              <a:buFont typeface="Lucida Sans"/>
              <a:buNone/>
              <a:defRPr sz="4100" b="1" i="0" u="none" strike="noStrike" cap="none">
                <a:solidFill>
                  <a:srgbClr val="EAD594"/>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709160"/>
          </a:xfrm>
          <a:prstGeom prst="rect">
            <a:avLst/>
          </a:prstGeom>
          <a:noFill/>
          <a:ln>
            <a:noFill/>
          </a:ln>
        </p:spPr>
        <p:txBody>
          <a:bodyPr spcFirstLastPara="1" wrap="square" lIns="91425" tIns="45700" rIns="91425" bIns="45700" anchor="t" anchorCtr="0">
            <a:noAutofit/>
          </a:bodyPr>
          <a:lstStyle>
            <a:lvl1pPr marL="457200" marR="0" lvl="0" indent="-344170" algn="l" rtl="0">
              <a:spcBef>
                <a:spcPts val="560"/>
              </a:spcBef>
              <a:spcAft>
                <a:spcPts val="0"/>
              </a:spcAft>
              <a:buClr>
                <a:srgbClr val="F9F9F9"/>
              </a:buClr>
              <a:buSzPts val="1820"/>
              <a:buFont typeface="Noto Sans Symbols"/>
              <a:buChar char="▣"/>
              <a:defRPr sz="2800" b="0" i="0" u="none" strike="noStrike" cap="none">
                <a:solidFill>
                  <a:schemeClr val="lt1"/>
                </a:solidFill>
                <a:latin typeface="Book Antiqua"/>
                <a:ea typeface="Book Antiqua"/>
                <a:cs typeface="Book Antiqua"/>
                <a:sym typeface="Book Antiqua"/>
              </a:defRPr>
            </a:lvl1pPr>
            <a:lvl2pPr marL="914400" marR="0" lvl="1" indent="-350519" algn="l" rtl="0">
              <a:spcBef>
                <a:spcPts val="480"/>
              </a:spcBef>
              <a:spcAft>
                <a:spcPts val="0"/>
              </a:spcAft>
              <a:buClr>
                <a:schemeClr val="lt1"/>
              </a:buClr>
              <a:buSzPts val="1920"/>
              <a:buFont typeface="Noto Sans Symbols"/>
              <a:buChar char="◼"/>
              <a:defRPr sz="2400" b="0" i="0" u="none" strike="noStrike" cap="none">
                <a:solidFill>
                  <a:schemeClr val="lt1"/>
                </a:solidFill>
                <a:latin typeface="Book Antiqua"/>
                <a:ea typeface="Book Antiqua"/>
                <a:cs typeface="Book Antiqua"/>
                <a:sym typeface="Book Antiqua"/>
              </a:defRPr>
            </a:lvl2pPr>
            <a:lvl3pPr marL="1371600" marR="0" lvl="2" indent="-361314" algn="l" rtl="0">
              <a:spcBef>
                <a:spcPts val="440"/>
              </a:spcBef>
              <a:spcAft>
                <a:spcPts val="0"/>
              </a:spcAft>
              <a:buClr>
                <a:schemeClr val="lt1"/>
              </a:buClr>
              <a:buSzPts val="2090"/>
              <a:buFont typeface="Noto Sans Symbols"/>
              <a:buChar char="🢭"/>
              <a:defRPr sz="2200" b="0" i="0" u="none" strike="noStrike" cap="none">
                <a:solidFill>
                  <a:schemeClr val="lt1"/>
                </a:solidFill>
                <a:latin typeface="Book Antiqua"/>
                <a:ea typeface="Book Antiqua"/>
                <a:cs typeface="Book Antiqua"/>
                <a:sym typeface="Book Antiqua"/>
              </a:defRPr>
            </a:lvl3pPr>
            <a:lvl4pPr marL="1828800" marR="0" lvl="3" indent="-355600" algn="l" rtl="0">
              <a:spcBef>
                <a:spcPts val="400"/>
              </a:spcBef>
              <a:spcAft>
                <a:spcPts val="0"/>
              </a:spcAft>
              <a:buClr>
                <a:schemeClr val="lt1"/>
              </a:buClr>
              <a:buSzPts val="2000"/>
              <a:buFont typeface="Noto Sans Symbols"/>
              <a:buChar char="🢝"/>
              <a:defRPr sz="2000" b="0" i="0" u="none" strike="noStrike" cap="none">
                <a:solidFill>
                  <a:schemeClr val="lt1"/>
                </a:solidFill>
                <a:latin typeface="Book Antiqua"/>
                <a:ea typeface="Book Antiqua"/>
                <a:cs typeface="Book Antiqua"/>
                <a:sym typeface="Book Antiqua"/>
              </a:defRPr>
            </a:lvl4pPr>
            <a:lvl5pPr marL="2286000" marR="0" lvl="4" indent="-355600" algn="l" rtl="0">
              <a:spcBef>
                <a:spcPts val="400"/>
              </a:spcBef>
              <a:spcAft>
                <a:spcPts val="0"/>
              </a:spcAft>
              <a:buClr>
                <a:schemeClr val="lt1"/>
              </a:buClr>
              <a:buSzPts val="2000"/>
              <a:buFont typeface="Noto Sans Symbols"/>
              <a:buChar char="■"/>
              <a:defRPr sz="2000" b="0" i="0" u="none" strike="noStrike" cap="none">
                <a:solidFill>
                  <a:schemeClr val="lt1"/>
                </a:solidFill>
                <a:latin typeface="Book Antiqua"/>
                <a:ea typeface="Book Antiqua"/>
                <a:cs typeface="Book Antiqua"/>
                <a:sym typeface="Book Antiqua"/>
              </a:defRPr>
            </a:lvl5pPr>
            <a:lvl6pPr marL="2743200" marR="0" lvl="5" indent="-342900" algn="l" rtl="0">
              <a:spcBef>
                <a:spcPts val="360"/>
              </a:spcBef>
              <a:spcAft>
                <a:spcPts val="0"/>
              </a:spcAft>
              <a:buClr>
                <a:schemeClr val="lt1"/>
              </a:buClr>
              <a:buSzPts val="1800"/>
              <a:buFont typeface="Noto Sans Symbols"/>
              <a:buChar char="🢝"/>
              <a:defRPr sz="1800" b="0" i="0" u="none" strike="noStrike" cap="none">
                <a:solidFill>
                  <a:schemeClr val="lt1"/>
                </a:solidFill>
                <a:latin typeface="Book Antiqua"/>
                <a:ea typeface="Book Antiqua"/>
                <a:cs typeface="Book Antiqua"/>
                <a:sym typeface="Book Antiqua"/>
              </a:defRPr>
            </a:lvl6pPr>
            <a:lvl7pPr marL="3200400" marR="0" lvl="6" indent="-330200" algn="l" rtl="0">
              <a:spcBef>
                <a:spcPts val="320"/>
              </a:spcBef>
              <a:spcAft>
                <a:spcPts val="0"/>
              </a:spcAft>
              <a:buClr>
                <a:schemeClr val="lt1"/>
              </a:buClr>
              <a:buSzPts val="1600"/>
              <a:buFont typeface="Noto Sans Symbols"/>
              <a:buChar char="●"/>
              <a:defRPr sz="1600" b="0" i="0" u="none" strike="noStrike" cap="none">
                <a:solidFill>
                  <a:schemeClr val="lt1"/>
                </a:solidFill>
                <a:latin typeface="Book Antiqua"/>
                <a:ea typeface="Book Antiqua"/>
                <a:cs typeface="Book Antiqua"/>
                <a:sym typeface="Book Antiqua"/>
              </a:defRPr>
            </a:lvl7pPr>
            <a:lvl8pPr marL="3657600" marR="0" lvl="7" indent="-317500" algn="l" rtl="0">
              <a:spcBef>
                <a:spcPts val="280"/>
              </a:spcBef>
              <a:spcAft>
                <a:spcPts val="0"/>
              </a:spcAft>
              <a:buClr>
                <a:schemeClr val="lt1"/>
              </a:buClr>
              <a:buSzPts val="1400"/>
              <a:buFont typeface="Noto Sans Symbols"/>
              <a:buChar char="●"/>
              <a:defRPr sz="1400" b="0" i="0" u="none" strike="noStrike" cap="none">
                <a:solidFill>
                  <a:schemeClr val="lt1"/>
                </a:solidFill>
                <a:latin typeface="Book Antiqua"/>
                <a:ea typeface="Book Antiqua"/>
                <a:cs typeface="Book Antiqua"/>
                <a:sym typeface="Book Antiqua"/>
              </a:defRPr>
            </a:lvl8pPr>
            <a:lvl9pPr marL="4114800" marR="0" lvl="8" indent="-317500" algn="l" rtl="0">
              <a:spcBef>
                <a:spcPts val="280"/>
              </a:spcBef>
              <a:spcAft>
                <a:spcPts val="0"/>
              </a:spcAft>
              <a:buClr>
                <a:schemeClr val="lt1"/>
              </a:buClr>
              <a:buSzPts val="1400"/>
              <a:buFont typeface="Noto Sans Symbols"/>
              <a:buChar char="●"/>
              <a:defRPr sz="1400" b="0" i="0" u="none" strike="noStrike" cap="none">
                <a:solidFill>
                  <a:schemeClr val="lt1"/>
                </a:solidFill>
                <a:latin typeface="Book Antiqua"/>
                <a:ea typeface="Book Antiqua"/>
                <a:cs typeface="Book Antiqua"/>
                <a:sym typeface="Book Antiqua"/>
              </a:defRPr>
            </a:lvl9pPr>
          </a:lstStyle>
          <a:p>
            <a:endParaRPr/>
          </a:p>
        </p:txBody>
      </p:sp>
      <p:sp>
        <p:nvSpPr>
          <p:cNvPr id="8" name="Google Shape;8;p1"/>
          <p:cNvSpPr txBox="1">
            <a:spLocks noGrp="1"/>
          </p:cNvSpPr>
          <p:nvPr>
            <p:ph type="dt" idx="10"/>
          </p:nvPr>
        </p:nvSpPr>
        <p:spPr>
          <a:xfrm>
            <a:off x="457200" y="6416675"/>
            <a:ext cx="2133600" cy="36512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rgbClr val="BABABA"/>
                </a:solidFill>
                <a:latin typeface="Book Antiqua"/>
                <a:ea typeface="Book Antiqua"/>
                <a:cs typeface="Book Antiqua"/>
                <a:sym typeface="Book Antiqua"/>
              </a:defRPr>
            </a:lvl1pPr>
            <a:lvl2pPr marR="0" lvl="1"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2pPr>
            <a:lvl3pPr marR="0" lvl="2"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3pPr>
            <a:lvl4pPr marR="0" lvl="3"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4pPr>
            <a:lvl5pPr marR="0" lvl="4"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5pPr>
            <a:lvl6pPr marR="0" lvl="5"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6pPr>
            <a:lvl7pPr marR="0" lvl="6"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7pPr>
            <a:lvl8pPr marR="0" lvl="7"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8pPr>
            <a:lvl9pPr marR="0" lvl="8"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9pPr>
          </a:lstStyle>
          <a:p>
            <a:endParaRPr/>
          </a:p>
        </p:txBody>
      </p:sp>
      <p:sp>
        <p:nvSpPr>
          <p:cNvPr id="9" name="Google Shape;9;p1"/>
          <p:cNvSpPr txBox="1">
            <a:spLocks noGrp="1"/>
          </p:cNvSpPr>
          <p:nvPr>
            <p:ph type="ftr" idx="11"/>
          </p:nvPr>
        </p:nvSpPr>
        <p:spPr>
          <a:xfrm>
            <a:off x="3124200" y="6416675"/>
            <a:ext cx="2895600" cy="365125"/>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1200" b="0" i="0" u="none" strike="noStrike" cap="none">
                <a:solidFill>
                  <a:srgbClr val="BABABA"/>
                </a:solidFill>
                <a:latin typeface="Book Antiqua"/>
                <a:ea typeface="Book Antiqua"/>
                <a:cs typeface="Book Antiqua"/>
                <a:sym typeface="Book Antiqua"/>
              </a:defRPr>
            </a:lvl1pPr>
            <a:lvl2pPr marR="0" lvl="1"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2pPr>
            <a:lvl3pPr marR="0" lvl="2"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3pPr>
            <a:lvl4pPr marR="0" lvl="3"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4pPr>
            <a:lvl5pPr marR="0" lvl="4"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5pPr>
            <a:lvl6pPr marR="0" lvl="5"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6pPr>
            <a:lvl7pPr marR="0" lvl="6"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7pPr>
            <a:lvl8pPr marR="0" lvl="7"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8pPr>
            <a:lvl9pPr marR="0" lvl="8" algn="l" rtl="0">
              <a:spcBef>
                <a:spcPts val="0"/>
              </a:spcBef>
              <a:spcAft>
                <a:spcPts val="0"/>
              </a:spcAft>
              <a:buSzPts val="1400"/>
              <a:buNone/>
              <a:defRPr sz="1800" b="0" i="0" u="none" strike="noStrike" cap="none">
                <a:solidFill>
                  <a:schemeClr val="lt1"/>
                </a:solidFill>
                <a:latin typeface="Book Antiqua"/>
                <a:ea typeface="Book Antiqua"/>
                <a:cs typeface="Book Antiqua"/>
                <a:sym typeface="Book Antiqua"/>
              </a:defRPr>
            </a:lvl9pPr>
          </a:lstStyle>
          <a:p>
            <a:endParaRPr/>
          </a:p>
        </p:txBody>
      </p:sp>
      <p:sp>
        <p:nvSpPr>
          <p:cNvPr id="10" name="Google Shape;10;p1"/>
          <p:cNvSpPr txBox="1">
            <a:spLocks noGrp="1"/>
          </p:cNvSpPr>
          <p:nvPr>
            <p:ph type="sldNum" idx="12"/>
          </p:nvPr>
        </p:nvSpPr>
        <p:spPr>
          <a:xfrm>
            <a:off x="7924800" y="6416675"/>
            <a:ext cx="762000" cy="365125"/>
          </a:xfrm>
          <a:prstGeom prst="rect">
            <a:avLst/>
          </a:prstGeom>
          <a:noFill/>
          <a:ln>
            <a:noFill/>
          </a:ln>
        </p:spPr>
        <p:txBody>
          <a:bodyPr spcFirstLastPara="1" wrap="square" lIns="0" tIns="45700" rIns="0" bIns="45700" anchor="b" anchorCtr="0">
            <a:noAutofit/>
          </a:bodyPr>
          <a:lstStyle>
            <a:lvl1pPr marL="0" marR="0" lvl="0" indent="0" algn="r" rtl="0">
              <a:spcBef>
                <a:spcPts val="0"/>
              </a:spcBef>
              <a:buNone/>
              <a:defRPr sz="1200" b="0" i="0" u="none" strike="noStrike" cap="none">
                <a:solidFill>
                  <a:srgbClr val="BABABA"/>
                </a:solidFill>
                <a:latin typeface="Book Antiqua"/>
                <a:ea typeface="Book Antiqua"/>
                <a:cs typeface="Book Antiqua"/>
                <a:sym typeface="Book Antiqua"/>
              </a:defRPr>
            </a:lvl1pPr>
            <a:lvl2pPr marL="0" marR="0" lvl="1" indent="0" algn="r" rtl="0">
              <a:spcBef>
                <a:spcPts val="0"/>
              </a:spcBef>
              <a:buNone/>
              <a:defRPr sz="1200" b="0" i="0" u="none" strike="noStrike" cap="none">
                <a:solidFill>
                  <a:srgbClr val="BABABA"/>
                </a:solidFill>
                <a:latin typeface="Book Antiqua"/>
                <a:ea typeface="Book Antiqua"/>
                <a:cs typeface="Book Antiqua"/>
                <a:sym typeface="Book Antiqua"/>
              </a:defRPr>
            </a:lvl2pPr>
            <a:lvl3pPr marL="0" marR="0" lvl="2" indent="0" algn="r" rtl="0">
              <a:spcBef>
                <a:spcPts val="0"/>
              </a:spcBef>
              <a:buNone/>
              <a:defRPr sz="1200" b="0" i="0" u="none" strike="noStrike" cap="none">
                <a:solidFill>
                  <a:srgbClr val="BABABA"/>
                </a:solidFill>
                <a:latin typeface="Book Antiqua"/>
                <a:ea typeface="Book Antiqua"/>
                <a:cs typeface="Book Antiqua"/>
                <a:sym typeface="Book Antiqua"/>
              </a:defRPr>
            </a:lvl3pPr>
            <a:lvl4pPr marL="0" marR="0" lvl="3" indent="0" algn="r" rtl="0">
              <a:spcBef>
                <a:spcPts val="0"/>
              </a:spcBef>
              <a:buNone/>
              <a:defRPr sz="1200" b="0" i="0" u="none" strike="noStrike" cap="none">
                <a:solidFill>
                  <a:srgbClr val="BABABA"/>
                </a:solidFill>
                <a:latin typeface="Book Antiqua"/>
                <a:ea typeface="Book Antiqua"/>
                <a:cs typeface="Book Antiqua"/>
                <a:sym typeface="Book Antiqua"/>
              </a:defRPr>
            </a:lvl4pPr>
            <a:lvl5pPr marL="0" marR="0" lvl="4" indent="0" algn="r" rtl="0">
              <a:spcBef>
                <a:spcPts val="0"/>
              </a:spcBef>
              <a:buNone/>
              <a:defRPr sz="1200" b="0" i="0" u="none" strike="noStrike" cap="none">
                <a:solidFill>
                  <a:srgbClr val="BABABA"/>
                </a:solidFill>
                <a:latin typeface="Book Antiqua"/>
                <a:ea typeface="Book Antiqua"/>
                <a:cs typeface="Book Antiqua"/>
                <a:sym typeface="Book Antiqua"/>
              </a:defRPr>
            </a:lvl5pPr>
            <a:lvl6pPr marL="0" marR="0" lvl="5" indent="0" algn="r" rtl="0">
              <a:spcBef>
                <a:spcPts val="0"/>
              </a:spcBef>
              <a:buNone/>
              <a:defRPr sz="1200" b="0" i="0" u="none" strike="noStrike" cap="none">
                <a:solidFill>
                  <a:srgbClr val="BABABA"/>
                </a:solidFill>
                <a:latin typeface="Book Antiqua"/>
                <a:ea typeface="Book Antiqua"/>
                <a:cs typeface="Book Antiqua"/>
                <a:sym typeface="Book Antiqua"/>
              </a:defRPr>
            </a:lvl6pPr>
            <a:lvl7pPr marL="0" marR="0" lvl="6" indent="0" algn="r" rtl="0">
              <a:spcBef>
                <a:spcPts val="0"/>
              </a:spcBef>
              <a:buNone/>
              <a:defRPr sz="1200" b="0" i="0" u="none" strike="noStrike" cap="none">
                <a:solidFill>
                  <a:srgbClr val="BABABA"/>
                </a:solidFill>
                <a:latin typeface="Book Antiqua"/>
                <a:ea typeface="Book Antiqua"/>
                <a:cs typeface="Book Antiqua"/>
                <a:sym typeface="Book Antiqua"/>
              </a:defRPr>
            </a:lvl7pPr>
            <a:lvl8pPr marL="0" marR="0" lvl="7" indent="0" algn="r" rtl="0">
              <a:spcBef>
                <a:spcPts val="0"/>
              </a:spcBef>
              <a:buNone/>
              <a:defRPr sz="1200" b="0" i="0" u="none" strike="noStrike" cap="none">
                <a:solidFill>
                  <a:srgbClr val="BABABA"/>
                </a:solidFill>
                <a:latin typeface="Book Antiqua"/>
                <a:ea typeface="Book Antiqua"/>
                <a:cs typeface="Book Antiqua"/>
                <a:sym typeface="Book Antiqua"/>
              </a:defRPr>
            </a:lvl8pPr>
            <a:lvl9pPr marL="0" marR="0" lvl="8" indent="0" algn="r" rtl="0">
              <a:spcBef>
                <a:spcPts val="0"/>
              </a:spcBef>
              <a:buNone/>
              <a:defRPr sz="1200" b="0" i="0" u="none" strike="noStrike" cap="none">
                <a:solidFill>
                  <a:srgbClr val="BABABA"/>
                </a:solidFill>
                <a:latin typeface="Book Antiqua"/>
                <a:ea typeface="Book Antiqua"/>
                <a:cs typeface="Book Antiqua"/>
                <a:sym typeface="Book Antiqua"/>
              </a:defRPr>
            </a:lvl9pPr>
          </a:lstStyle>
          <a:p>
            <a:pPr marL="0" lvl="0" indent="0" algn="r" rtl="0">
              <a:spcBef>
                <a:spcPts val="0"/>
              </a:spcBef>
              <a:spcAft>
                <a:spcPts val="0"/>
              </a:spcAft>
              <a:buNone/>
            </a:pPr>
            <a:fld id="{00000000-1234-1234-1234-123412341234}" type="slidenum">
              <a:rPr lang="sd-Deva-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p:nvPr/>
        </p:nvSpPr>
        <p:spPr>
          <a:xfrm>
            <a:off x="539549" y="764700"/>
            <a:ext cx="8329800" cy="1385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sd-Deva-IN" sz="2800" b="0" i="0" u="none" strike="noStrike" cap="none">
                <a:solidFill>
                  <a:schemeClr val="lt1"/>
                </a:solidFill>
                <a:latin typeface="Book Antiqua"/>
                <a:ea typeface="Book Antiqua"/>
                <a:cs typeface="Book Antiqua"/>
                <a:sym typeface="Book Antiqua"/>
              </a:rPr>
              <a:t>Subject :</a:t>
            </a:r>
            <a:endParaRPr/>
          </a:p>
          <a:p>
            <a:pPr marL="0" marR="0" lvl="0" indent="0" algn="l" rtl="0">
              <a:spcBef>
                <a:spcPts val="0"/>
              </a:spcBef>
              <a:spcAft>
                <a:spcPts val="0"/>
              </a:spcAft>
              <a:buNone/>
            </a:pPr>
            <a:r>
              <a:rPr lang="sd-Deva-IN" sz="4800" b="1">
                <a:solidFill>
                  <a:schemeClr val="lt1"/>
                </a:solidFill>
                <a:latin typeface="Book Antiqua"/>
                <a:ea typeface="Book Antiqua"/>
                <a:cs typeface="Book Antiqua"/>
                <a:sym typeface="Book Antiqua"/>
              </a:rPr>
              <a:t>       सुकन्या  समृद्धी  योजना </a:t>
            </a:r>
            <a:endParaRPr sz="4800" b="1">
              <a:solidFill>
                <a:schemeClr val="lt1"/>
              </a:solidFill>
              <a:latin typeface="Book Antiqua"/>
              <a:ea typeface="Book Antiqua"/>
              <a:cs typeface="Book Antiqua"/>
              <a:sym typeface="Book Antiqua"/>
            </a:endParaRPr>
          </a:p>
        </p:txBody>
      </p:sp>
      <p:sp>
        <p:nvSpPr>
          <p:cNvPr id="85" name="Google Shape;85;p13"/>
          <p:cNvSpPr/>
          <p:nvPr/>
        </p:nvSpPr>
        <p:spPr>
          <a:xfrm>
            <a:off x="1619672" y="2636912"/>
            <a:ext cx="5400600" cy="304698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sd-Deva-IN" sz="2400">
                <a:solidFill>
                  <a:schemeClr val="lt1"/>
                </a:solidFill>
                <a:latin typeface="Book Antiqua"/>
                <a:ea typeface="Book Antiqua"/>
                <a:cs typeface="Book Antiqua"/>
                <a:sym typeface="Book Antiqua"/>
              </a:rPr>
              <a:t>Presented by </a:t>
            </a:r>
            <a:endParaRPr/>
          </a:p>
          <a:p>
            <a:pPr marL="0" marR="0" lvl="0" indent="0" algn="ctr" rtl="0">
              <a:spcBef>
                <a:spcPts val="0"/>
              </a:spcBef>
              <a:spcAft>
                <a:spcPts val="0"/>
              </a:spcAft>
              <a:buNone/>
            </a:pPr>
            <a:endParaRPr sz="24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sd-Deva-IN" sz="3000">
                <a:solidFill>
                  <a:schemeClr val="lt1"/>
                </a:solidFill>
                <a:latin typeface="Book Antiqua"/>
                <a:ea typeface="Book Antiqua"/>
                <a:cs typeface="Book Antiqua"/>
                <a:sym typeface="Book Antiqua"/>
              </a:rPr>
              <a:t>Sunil Sadashiv Salunkhe</a:t>
            </a:r>
            <a:endParaRPr sz="30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sd-Deva-IN" sz="2400">
                <a:solidFill>
                  <a:schemeClr val="lt1"/>
                </a:solidFill>
                <a:latin typeface="Book Antiqua"/>
                <a:ea typeface="Book Antiqua"/>
                <a:cs typeface="Book Antiqua"/>
                <a:sym typeface="Book Antiqua"/>
              </a:rPr>
              <a:t>DySp/ACP</a:t>
            </a:r>
            <a:endParaRPr sz="24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endParaRPr sz="24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sd-Deva-IN" sz="2400">
                <a:solidFill>
                  <a:schemeClr val="lt1"/>
                </a:solidFill>
                <a:latin typeface="Book Antiqua"/>
                <a:ea typeface="Book Antiqua"/>
                <a:cs typeface="Book Antiqua"/>
                <a:sym typeface="Book Antiqua"/>
              </a:rPr>
              <a:t>CPTP 4A</a:t>
            </a:r>
            <a:endParaRPr/>
          </a:p>
          <a:p>
            <a:pPr marL="0" marR="0" lvl="0" indent="0" algn="ctr" rtl="0">
              <a:spcBef>
                <a:spcPts val="0"/>
              </a:spcBef>
              <a:spcAft>
                <a:spcPts val="0"/>
              </a:spcAft>
              <a:buNone/>
            </a:pPr>
            <a:endParaRPr sz="24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r>
              <a:rPr lang="sd-Deva-IN" sz="2400">
                <a:solidFill>
                  <a:schemeClr val="lt1"/>
                </a:solidFill>
                <a:latin typeface="Book Antiqua"/>
                <a:ea typeface="Book Antiqua"/>
                <a:cs typeface="Book Antiqua"/>
                <a:sym typeface="Book Antiqua"/>
              </a:rPr>
              <a:t>Class B </a:t>
            </a:r>
            <a:endParaRPr sz="2400">
              <a:solidFill>
                <a:schemeClr val="lt1"/>
              </a:solidFill>
              <a:latin typeface="Book Antiqua"/>
              <a:ea typeface="Book Antiqua"/>
              <a:cs typeface="Book Antiqua"/>
              <a:sym typeface="Book Antiqua"/>
            </a:endParaRPr>
          </a:p>
          <a:p>
            <a:pPr marL="0" marR="0" lvl="0" indent="0" algn="l" rtl="0">
              <a:spcBef>
                <a:spcPts val="0"/>
              </a:spcBef>
              <a:spcAft>
                <a:spcPts val="0"/>
              </a:spcAft>
              <a:buNone/>
            </a:pPr>
            <a:endParaRPr sz="2400">
              <a:solidFill>
                <a:schemeClr val="lt1"/>
              </a:solidFill>
              <a:latin typeface="Book Antiqua"/>
              <a:ea typeface="Book Antiqua"/>
              <a:cs typeface="Book Antiqua"/>
              <a:sym typeface="Book Antiqua"/>
            </a:endParaRPr>
          </a:p>
          <a:p>
            <a:pPr marL="0" marR="0" lvl="0" indent="0" algn="ctr" rtl="0">
              <a:spcBef>
                <a:spcPts val="0"/>
              </a:spcBef>
              <a:spcAft>
                <a:spcPts val="0"/>
              </a:spcAft>
              <a:buNone/>
            </a:pPr>
            <a:endParaRPr sz="2400">
              <a:solidFill>
                <a:schemeClr val="lt1"/>
              </a:solidFill>
              <a:latin typeface="Book Antiqua"/>
              <a:ea typeface="Book Antiqua"/>
              <a:cs typeface="Book Antiqua"/>
              <a:sym typeface="Book Antiqu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EAD594"/>
              </a:buClr>
              <a:buSzPts val="4100"/>
              <a:buFont typeface="Lucida Sans"/>
              <a:buNone/>
            </a:pPr>
            <a:r>
              <a:rPr lang="sd-Deva-IN"/>
              <a:t>सुकन्या समृद्धी योजना </a:t>
            </a:r>
            <a:endParaRPr/>
          </a:p>
        </p:txBody>
      </p:sp>
      <p:pic>
        <p:nvPicPr>
          <p:cNvPr id="91" name="Google Shape;91;p14"/>
          <p:cNvPicPr preferRelativeResize="0">
            <a:picLocks noGrp="1"/>
          </p:cNvPicPr>
          <p:nvPr>
            <p:ph type="body" idx="1"/>
          </p:nvPr>
        </p:nvPicPr>
        <p:blipFill rotWithShape="1">
          <a:blip r:embed="rId3">
            <a:alphaModFix/>
          </a:blip>
          <a:srcRect/>
          <a:stretch/>
        </p:blipFill>
        <p:spPr>
          <a:xfrm>
            <a:off x="457200" y="1639887"/>
            <a:ext cx="8229600" cy="46291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ctrTitle"/>
          </p:nvPr>
        </p:nvSpPr>
        <p:spPr>
          <a:xfrm>
            <a:off x="683568" y="188641"/>
            <a:ext cx="7774632" cy="1224135"/>
          </a:xfrm>
          <a:prstGeom prst="rect">
            <a:avLst/>
          </a:prstGeom>
          <a:noFill/>
          <a:ln>
            <a:noFill/>
          </a:ln>
        </p:spPr>
        <p:txBody>
          <a:bodyPr spcFirstLastPara="1" wrap="square" lIns="45700" tIns="0" rIns="45700" bIns="0" anchor="b" anchorCtr="0">
            <a:noAutofit/>
          </a:bodyPr>
          <a:lstStyle/>
          <a:p>
            <a:pPr marL="0" lvl="0" indent="0" algn="ctr" rtl="0">
              <a:spcBef>
                <a:spcPts val="0"/>
              </a:spcBef>
              <a:spcAft>
                <a:spcPts val="0"/>
              </a:spcAft>
              <a:buClr>
                <a:srgbClr val="EAD594"/>
              </a:buClr>
              <a:buSzPts val="4800"/>
              <a:buFont typeface="Lucida Sans"/>
              <a:buNone/>
            </a:pPr>
            <a:r>
              <a:rPr lang="sd-Deva-IN"/>
              <a:t>सुकन्या समृद्धी योजना </a:t>
            </a:r>
            <a:endParaRPr/>
          </a:p>
        </p:txBody>
      </p:sp>
      <p:sp>
        <p:nvSpPr>
          <p:cNvPr id="97" name="Google Shape;97;p15"/>
          <p:cNvSpPr txBox="1">
            <a:spLocks noGrp="1"/>
          </p:cNvSpPr>
          <p:nvPr>
            <p:ph type="subTitle" idx="1"/>
          </p:nvPr>
        </p:nvSpPr>
        <p:spPr>
          <a:xfrm>
            <a:off x="251520" y="1772816"/>
            <a:ext cx="8784976" cy="3168352"/>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SzPts val="1645"/>
              <a:buNone/>
            </a:pPr>
            <a:r>
              <a:rPr lang="sd-Deva-IN" sz="2530" b="1">
                <a:solidFill>
                  <a:srgbClr val="262626"/>
                </a:solidFill>
              </a:rPr>
              <a:t>लक्षात ठेवण्यासारख्या गोष्टी </a:t>
            </a:r>
            <a:endParaRPr sz="2530" b="1">
              <a:solidFill>
                <a:srgbClr val="262626"/>
              </a:solidFill>
            </a:endParaRPr>
          </a:p>
          <a:p>
            <a:pPr marL="457200" lvl="0" indent="-457200" algn="l" rtl="0">
              <a:lnSpc>
                <a:spcPct val="80000"/>
              </a:lnSpc>
              <a:spcBef>
                <a:spcPts val="418"/>
              </a:spcBef>
              <a:spcAft>
                <a:spcPts val="0"/>
              </a:spcAft>
              <a:buSzPts val="1359"/>
              <a:buFont typeface="Arial"/>
              <a:buChar char="•"/>
            </a:pPr>
            <a:r>
              <a:rPr lang="sd-Deva-IN" sz="2090"/>
              <a:t>भारत सरकार ची योजना </a:t>
            </a:r>
            <a:endParaRPr/>
          </a:p>
          <a:p>
            <a:pPr marL="457200" lvl="0" indent="-457200" algn="l" rtl="0">
              <a:lnSpc>
                <a:spcPct val="80000"/>
              </a:lnSpc>
              <a:spcBef>
                <a:spcPts val="418"/>
              </a:spcBef>
              <a:spcAft>
                <a:spcPts val="0"/>
              </a:spcAft>
              <a:buSzPts val="1359"/>
              <a:buFont typeface="Arial"/>
              <a:buChar char="•"/>
            </a:pPr>
            <a:r>
              <a:rPr lang="sd-Deva-IN" sz="2090"/>
              <a:t>बेटी बचाओ बेटी पढाओ या अभियान अंतर्गत २०१५ पासून सुरु करण्यात आली.</a:t>
            </a:r>
            <a:endParaRPr/>
          </a:p>
          <a:p>
            <a:pPr marL="457200" lvl="0" indent="-457200" algn="l" rtl="0">
              <a:lnSpc>
                <a:spcPct val="80000"/>
              </a:lnSpc>
              <a:spcBef>
                <a:spcPts val="418"/>
              </a:spcBef>
              <a:spcAft>
                <a:spcPts val="0"/>
              </a:spcAft>
              <a:buSzPts val="1359"/>
              <a:buFont typeface="Arial"/>
              <a:buChar char="•"/>
            </a:pPr>
            <a:r>
              <a:rPr lang="sd-Deva-IN" sz="2090"/>
              <a:t>या योजनेत कोणताही पालक ज्याच्या मुलीचे वय १० वर्षापेक्षा जास्त नाहीये . आपल्या कन्येच्या नावे </a:t>
            </a:r>
            <a:endParaRPr/>
          </a:p>
          <a:p>
            <a:pPr marL="457200" lvl="0" indent="-457200" algn="l" rtl="0">
              <a:lnSpc>
                <a:spcPct val="80000"/>
              </a:lnSpc>
              <a:spcBef>
                <a:spcPts val="418"/>
              </a:spcBef>
              <a:spcAft>
                <a:spcPts val="0"/>
              </a:spcAft>
              <a:buSzPts val="1359"/>
              <a:buFont typeface="Arial"/>
              <a:buChar char="•"/>
            </a:pPr>
            <a:r>
              <a:rPr lang="sd-Deva-IN" sz="2090"/>
              <a:t>जवळच्या पोस्टात  किंवा अधिकृत बँकेत सुकन्या समृद्धी योजनेचे खाते उघडू शकतो . किंवा कोणत्याहि पोस्ट ऑफिस मध्ये खाते उघडू शकतात .</a:t>
            </a:r>
            <a:endParaRPr sz="2090"/>
          </a:p>
          <a:p>
            <a:pPr marL="457200" lvl="0" indent="-457200" algn="l" rtl="0">
              <a:lnSpc>
                <a:spcPct val="80000"/>
              </a:lnSpc>
              <a:spcBef>
                <a:spcPts val="418"/>
              </a:spcBef>
              <a:spcAft>
                <a:spcPts val="0"/>
              </a:spcAft>
              <a:buSzPts val="1359"/>
              <a:buFont typeface="Arial"/>
              <a:buChar char="•"/>
            </a:pPr>
            <a:r>
              <a:rPr lang="sd-Deva-IN" sz="2090"/>
              <a:t>बँकांच्या बाबतीत मात्र फक्त काही ठराविक शाखानाच काटे उघडण्याची परवानगी देण्यात आली आहे </a:t>
            </a:r>
            <a:endParaRPr sz="209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p:nvPr/>
        </p:nvSpPr>
        <p:spPr>
          <a:xfrm>
            <a:off x="827584" y="548680"/>
            <a:ext cx="7128792" cy="452431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खाते उघडताना खालीलप्रमाणे कागदपत्रे जमा करावी लागतील.</a:t>
            </a:r>
            <a:endParaRPr sz="3200">
              <a:solidFill>
                <a:schemeClr val="lt1"/>
              </a:solidFill>
              <a:latin typeface="Book Antiqua"/>
              <a:ea typeface="Book Antiqua"/>
              <a:cs typeface="Book Antiqua"/>
              <a:sym typeface="Book Antiqua"/>
            </a:endParaRPr>
          </a:p>
          <a:p>
            <a:pPr marL="0" marR="0" lvl="0" indent="0" algn="l" rtl="0">
              <a:spcBef>
                <a:spcPts val="0"/>
              </a:spcBef>
              <a:spcAft>
                <a:spcPts val="0"/>
              </a:spcAft>
              <a:buNone/>
            </a:pPr>
            <a:endParaRPr sz="3200">
              <a:solidFill>
                <a:schemeClr val="lt1"/>
              </a:solidFill>
              <a:latin typeface="Book Antiqua"/>
              <a:ea typeface="Book Antiqua"/>
              <a:cs typeface="Book Antiqua"/>
              <a:sym typeface="Book Antiqua"/>
            </a:endParaRPr>
          </a:p>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१. मुलीचा जन्म दाखला</a:t>
            </a:r>
            <a:endParaRPr/>
          </a:p>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२. शाळेतील बोनाफाइड </a:t>
            </a:r>
            <a:endParaRPr/>
          </a:p>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३. मुलगी आणि पालक यांचे     </a:t>
            </a:r>
            <a:endParaRPr/>
          </a:p>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  	ओळख  पत्र</a:t>
            </a:r>
            <a:endParaRPr/>
          </a:p>
          <a:p>
            <a:pPr marL="0" marR="0" lvl="0" indent="0" algn="l" rtl="0">
              <a:spcBef>
                <a:spcPts val="0"/>
              </a:spcBef>
              <a:spcAft>
                <a:spcPts val="0"/>
              </a:spcAft>
              <a:buNone/>
            </a:pPr>
            <a:r>
              <a:rPr lang="sd-Deva-IN" sz="3200">
                <a:solidFill>
                  <a:schemeClr val="lt1"/>
                </a:solidFill>
                <a:latin typeface="Book Antiqua"/>
                <a:ea typeface="Book Antiqua"/>
                <a:cs typeface="Book Antiqua"/>
                <a:sym typeface="Book Antiqua"/>
              </a:rPr>
              <a:t>४ रहिवासीचा पुरावा- उदारणार्थ - आधार कार्ड , रेशन कार्ड इत्यादी .</a:t>
            </a:r>
            <a:endParaRPr sz="3200">
              <a:solidFill>
                <a:schemeClr val="lt1"/>
              </a:solidFill>
              <a:latin typeface="Book Antiqua"/>
              <a:ea typeface="Book Antiqua"/>
              <a:cs typeface="Book Antiqua"/>
              <a:sym typeface="Book Antiqu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p:nvPr/>
        </p:nvSpPr>
        <p:spPr>
          <a:xfrm>
            <a:off x="1619672" y="612845"/>
            <a:ext cx="6984776" cy="4401205"/>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Clr>
                <a:schemeClr val="lt1"/>
              </a:buClr>
              <a:buSzPts val="2800"/>
              <a:buFont typeface="Arial"/>
              <a:buChar char="•"/>
            </a:pPr>
            <a:r>
              <a:rPr lang="sd-Deva-IN" sz="2800" b="1">
                <a:solidFill>
                  <a:schemeClr val="lt1"/>
                </a:solidFill>
                <a:latin typeface="Book Antiqua"/>
                <a:ea typeface="Book Antiqua"/>
                <a:cs typeface="Book Antiqua"/>
                <a:sym typeface="Book Antiqua"/>
              </a:rPr>
              <a:t>खाते उघडताना आपल्यायाला कमीत कमी १००० रुपये गुंतवावे लागतात </a:t>
            </a:r>
            <a:endParaRPr/>
          </a:p>
          <a:p>
            <a:pPr marL="457200" marR="0" lvl="0" indent="-457200" algn="l" rtl="0">
              <a:spcBef>
                <a:spcPts val="0"/>
              </a:spcBef>
              <a:spcAft>
                <a:spcPts val="0"/>
              </a:spcAft>
              <a:buClr>
                <a:schemeClr val="lt1"/>
              </a:buClr>
              <a:buSzPts val="2800"/>
              <a:buFont typeface="Arial"/>
              <a:buChar char="•"/>
            </a:pPr>
            <a:r>
              <a:rPr lang="sd-Deva-IN" sz="2800" b="1">
                <a:solidFill>
                  <a:schemeClr val="lt1"/>
                </a:solidFill>
                <a:latin typeface="Book Antiqua"/>
                <a:ea typeface="Book Antiqua"/>
                <a:cs typeface="Book Antiqua"/>
                <a:sym typeface="Book Antiqua"/>
              </a:rPr>
              <a:t>एका आर्थिक वर्षात आपण कमीत कमी १ हजार  आणि जास्तीत जास्त दीड लाख गुंतवू शकतो.</a:t>
            </a:r>
            <a:endParaRPr/>
          </a:p>
          <a:p>
            <a:pPr marL="457200" marR="0" lvl="0" indent="-457200" algn="l" rtl="0">
              <a:spcBef>
                <a:spcPts val="0"/>
              </a:spcBef>
              <a:spcAft>
                <a:spcPts val="0"/>
              </a:spcAft>
              <a:buClr>
                <a:schemeClr val="lt1"/>
              </a:buClr>
              <a:buSzPts val="2800"/>
              <a:buFont typeface="Arial"/>
              <a:buChar char="•"/>
            </a:pPr>
            <a:r>
              <a:rPr lang="sd-Deva-IN" sz="2800" b="1">
                <a:solidFill>
                  <a:schemeClr val="lt1"/>
                </a:solidFill>
                <a:latin typeface="Book Antiqua"/>
                <a:ea typeface="Book Antiqua"/>
                <a:cs typeface="Book Antiqua"/>
                <a:sym typeface="Book Antiqua"/>
              </a:rPr>
              <a:t>एका वर्षात कितीही वेळा खात्यात रक्कम जमा करू शकतात . मात्र ती रक्कम कमीत कमी १ हजार असावी . आणि त्यापुढे ती १०० च्या पटीत असावी . उदाहरणार्थ ११००,१२०० १३०० </a:t>
            </a:r>
            <a:endParaRPr sz="2800" b="1">
              <a:solidFill>
                <a:schemeClr val="lt1"/>
              </a:solidFill>
              <a:latin typeface="Book Antiqua"/>
              <a:ea typeface="Book Antiqua"/>
              <a:cs typeface="Book Antiqua"/>
              <a:sym typeface="Book Antiq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p:nvPr/>
        </p:nvSpPr>
        <p:spPr>
          <a:xfrm>
            <a:off x="467544" y="1720840"/>
            <a:ext cx="8568952" cy="3323987"/>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या जमा केलेल्या रकमेवर शासन विशिष्ट दराने व्याज देते . येथे एक गोष्ट लक्षात घ्यायला हवी ,</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शासनाच्या जेवढ्या म्हणून योजना आहेत . त्यात सर्वात जास्त व्याज दर देणारी योजना आहे .</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म्हणूनच प्रत्येक मुलीच्या पालकाने या योजनेच्या लाभ घ्याल हवा .</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मुलगी १५ वर्षाची होईपर्यंत आपल्याला या खात्यात रक्कम जमा करता येते. त्यानंतर मात्र या खात्यात रक्कम जमा करता येत </a:t>
            </a:r>
            <a:r>
              <a:rPr lang="sd-Deva-IN" sz="1800">
                <a:solidFill>
                  <a:schemeClr val="lt1"/>
                </a:solidFill>
                <a:latin typeface="Book Antiqua"/>
                <a:ea typeface="Book Antiqua"/>
                <a:cs typeface="Book Antiqua"/>
                <a:sym typeface="Book Antiqua"/>
              </a:rPr>
              <a:t>नाही .</a:t>
            </a:r>
            <a:endParaRPr sz="1800">
              <a:solidFill>
                <a:schemeClr val="lt1"/>
              </a:solidFill>
              <a:latin typeface="Book Antiqua"/>
              <a:ea typeface="Book Antiqua"/>
              <a:cs typeface="Book Antiqua"/>
              <a:sym typeface="Book Antiqu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9"/>
          <p:cNvSpPr/>
          <p:nvPr/>
        </p:nvSpPr>
        <p:spPr>
          <a:xfrm>
            <a:off x="323528" y="908720"/>
            <a:ext cx="6534472" cy="4524315"/>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मुलगी १५ वर्षाची होईपर्यंत आपण जमा केलेल्या या जमा रकमेवर  चक्रवाढ व्याज दराने शासन दरवर्षी व्याज जमा करते आणि तिचा लाभ मुलगी १८ वर्षाची झाल्यानंतर तिच्या उच्च शिक्षण साठी करता येतो .</a:t>
            </a:r>
            <a:endParaRPr/>
          </a:p>
          <a:p>
            <a:pPr marL="285750" marR="0" lvl="0" indent="-28575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 उच्च शिक्षणासाठी खात्यात जमा झालेल्या एकूण रकमेपैकी ५०% रक्कम काढता येते . </a:t>
            </a:r>
            <a:endParaRPr/>
          </a:p>
          <a:p>
            <a:pPr marL="285750" marR="0" lvl="0" indent="-28575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आणि हि रक्कम फक्त शिक्षणासाठी च काढता येते हे लक्षात घ्यावे . उर्वरित ५०% रक्कम मुलीच्या लग्नासाठी काढता येते . मात्र लग्न होताना तिचे वय कमीत कमी १८ वर्ष पूर्ण आसने बंधन कारक आहे ..</a:t>
            </a:r>
            <a:endParaRPr sz="2400">
              <a:solidFill>
                <a:schemeClr val="lt1"/>
              </a:solidFill>
              <a:latin typeface="Book Antiqua"/>
              <a:ea typeface="Book Antiqua"/>
              <a:cs typeface="Book Antiqua"/>
              <a:sym typeface="Book Antiqu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p:nvPr/>
        </p:nvSpPr>
        <p:spPr>
          <a:xfrm>
            <a:off x="827584" y="0"/>
            <a:ext cx="4752528" cy="73558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sd-Deva-IN" sz="1800">
                <a:solidFill>
                  <a:schemeClr val="lt1"/>
                </a:solidFill>
                <a:latin typeface="Book Antiqua"/>
                <a:ea typeface="Book Antiqua"/>
                <a:cs typeface="Book Antiqua"/>
                <a:sym typeface="Book Antiqua"/>
              </a:rPr>
              <a:t>महत्वाच्या गोष्टी .</a:t>
            </a:r>
            <a:endParaRPr/>
          </a:p>
          <a:p>
            <a:pPr marL="0" marR="0" lvl="0" indent="0" algn="l" rtl="0">
              <a:spcBef>
                <a:spcPts val="0"/>
              </a:spcBef>
              <a:spcAft>
                <a:spcPts val="0"/>
              </a:spcAft>
              <a:buNone/>
            </a:pPr>
            <a:endParaRPr sz="1800">
              <a:solidFill>
                <a:schemeClr val="lt1"/>
              </a:solidFill>
              <a:latin typeface="Book Antiqua"/>
              <a:ea typeface="Book Antiqua"/>
              <a:cs typeface="Book Antiqua"/>
              <a:sym typeface="Book Antiqua"/>
            </a:endParaRPr>
          </a:p>
          <a:p>
            <a:pPr marL="0" marR="0" lvl="0" indent="0" algn="l" rtl="0">
              <a:spcBef>
                <a:spcPts val="0"/>
              </a:spcBef>
              <a:spcAft>
                <a:spcPts val="0"/>
              </a:spcAft>
              <a:buNone/>
            </a:pPr>
            <a:r>
              <a:rPr lang="sd-Deva-IN" sz="1800">
                <a:solidFill>
                  <a:schemeClr val="lt1"/>
                </a:solidFill>
                <a:latin typeface="Book Antiqua"/>
                <a:ea typeface="Book Antiqua"/>
                <a:cs typeface="Book Antiqua"/>
                <a:sym typeface="Book Antiqua"/>
              </a:rPr>
              <a:t> </a:t>
            </a:r>
            <a:r>
              <a:rPr lang="sd-Deva-IN" sz="2000">
                <a:solidFill>
                  <a:schemeClr val="lt1"/>
                </a:solidFill>
                <a:latin typeface="Book Antiqua"/>
                <a:ea typeface="Book Antiqua"/>
                <a:cs typeface="Book Antiqua"/>
                <a:sym typeface="Book Antiqua"/>
              </a:rPr>
              <a:t>अपवादात्मक परिस्थितीत मुलीला कॅन्सर ( दुर्धर आजार )झाला तर रक्कम काढता येते. </a:t>
            </a:r>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जितक्या लवकर योजनेत पैसे गुंतवाल तेवढा जास्त फायदा होईल .कारण तेवढे जास्तीचे व्याज तुम्हाला मिळेल.</a:t>
            </a:r>
            <a:endParaRPr/>
          </a:p>
          <a:p>
            <a:pPr marL="0" marR="0" lvl="0" indent="0" algn="l" rtl="0">
              <a:spcBef>
                <a:spcPts val="0"/>
              </a:spcBef>
              <a:spcAft>
                <a:spcPts val="0"/>
              </a:spcAft>
              <a:buNone/>
            </a:pPr>
            <a:endParaRPr sz="2000">
              <a:solidFill>
                <a:schemeClr val="lt1"/>
              </a:solidFill>
              <a:latin typeface="Book Antiqua"/>
              <a:ea typeface="Book Antiqua"/>
              <a:cs typeface="Book Antiqua"/>
              <a:sym typeface="Book Antiqua"/>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या योजनेत गुंतवलेली रक्कम इनकम टॅक्स वाचविण्यासाठी ग्राह्य धरली जाते .</a:t>
            </a:r>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मिळणाऱ्या रकमेवर कोणताही टॅक्स भरण्याची आवश्यकता नाही . हा लाभ करमुक्त आहे </a:t>
            </a:r>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या योजनेत गुंतवलेल्या रकमेवर निश्चित दराने व्याज दिले जाते . आणि हे व्याज फिक्स डेपोत पेक्षा जास्त आहे .</a:t>
            </a:r>
            <a:endParaRPr/>
          </a:p>
          <a:p>
            <a:pPr marL="0" marR="0" lvl="0" indent="0" algn="l" rtl="0">
              <a:spcBef>
                <a:spcPts val="0"/>
              </a:spcBef>
              <a:spcAft>
                <a:spcPts val="0"/>
              </a:spcAft>
              <a:buNone/>
            </a:pPr>
            <a:endParaRPr sz="2000">
              <a:solidFill>
                <a:schemeClr val="lt1"/>
              </a:solidFill>
              <a:latin typeface="Book Antiqua"/>
              <a:ea typeface="Book Antiqua"/>
              <a:cs typeface="Book Antiqua"/>
              <a:sym typeface="Book Antiqua"/>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दरवर्षी १००० रुपये जमा करावे लागतील .. नाहीतर ५० रुपये दंड </a:t>
            </a:r>
            <a:endParaRPr/>
          </a:p>
          <a:p>
            <a:pPr marL="0" marR="0" lvl="0" indent="0" algn="l" rtl="0">
              <a:spcBef>
                <a:spcPts val="0"/>
              </a:spcBef>
              <a:spcAft>
                <a:spcPts val="0"/>
              </a:spcAft>
              <a:buNone/>
            </a:pPr>
            <a:endParaRPr sz="2000">
              <a:solidFill>
                <a:schemeClr val="lt1"/>
              </a:solidFill>
              <a:latin typeface="Book Antiqua"/>
              <a:ea typeface="Book Antiqua"/>
              <a:cs typeface="Book Antiqua"/>
              <a:sym typeface="Book Antiqua"/>
            </a:endParaRPr>
          </a:p>
          <a:p>
            <a:pPr marL="0" marR="0" lvl="0" indent="0" algn="l" rtl="0">
              <a:spcBef>
                <a:spcPts val="0"/>
              </a:spcBef>
              <a:spcAft>
                <a:spcPts val="0"/>
              </a:spcAft>
              <a:buNone/>
            </a:pPr>
            <a:r>
              <a:rPr lang="sd-Deva-IN" sz="2000">
                <a:solidFill>
                  <a:schemeClr val="lt1"/>
                </a:solidFill>
                <a:latin typeface="Book Antiqua"/>
                <a:ea typeface="Book Antiqua"/>
                <a:cs typeface="Book Antiqua"/>
                <a:sym typeface="Book Antiqua"/>
              </a:rPr>
              <a:t>मुलीच्या बाबतीत दुःखद घटना घडली तर ती बंद करता येते रक्कम पालकांना मिळते </a:t>
            </a:r>
            <a:r>
              <a:rPr lang="sd-Deva-IN" sz="1800">
                <a:solidFill>
                  <a:schemeClr val="lt1"/>
                </a:solidFill>
                <a:latin typeface="Book Antiqua"/>
                <a:ea typeface="Book Antiqua"/>
                <a:cs typeface="Book Antiqua"/>
                <a:sym typeface="Book Antiqua"/>
              </a:rPr>
              <a:t>.</a:t>
            </a:r>
            <a:endParaRPr/>
          </a:p>
          <a:p>
            <a:pPr marL="0" marR="0" lvl="0" indent="0" algn="l" rtl="0">
              <a:spcBef>
                <a:spcPts val="0"/>
              </a:spcBef>
              <a:spcAft>
                <a:spcPts val="0"/>
              </a:spcAft>
              <a:buNone/>
            </a:pPr>
            <a:endParaRPr sz="1800">
              <a:solidFill>
                <a:schemeClr val="lt1"/>
              </a:solidFill>
              <a:latin typeface="Book Antiqua"/>
              <a:ea typeface="Book Antiqua"/>
              <a:cs typeface="Book Antiqua"/>
              <a:sym typeface="Book Antiqu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1"/>
          <p:cNvSpPr/>
          <p:nvPr/>
        </p:nvSpPr>
        <p:spPr>
          <a:xfrm>
            <a:off x="1043608" y="692697"/>
            <a:ext cx="6624736" cy="5078313"/>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एका वेळी एकच खाते उघडता येते.</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जास्तीत जास्त २ मुलींच्या नावे.</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३ ऱ्या अपत्यास हि योजना लागू नाही .</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केवळ भारतीय नागरिकच या योजनेचा लाभ घेऊ शकतात .अनिवासी किंवा परदेशी नागरिक याचा लाभ घेऊ </a:t>
            </a:r>
            <a:endParaRPr/>
          </a:p>
          <a:p>
            <a:pPr marL="0" marR="0" lvl="0" indent="0" algn="l" rtl="0">
              <a:spcBef>
                <a:spcPts val="0"/>
              </a:spcBef>
              <a:spcAft>
                <a:spcPts val="0"/>
              </a:spcAft>
              <a:buNone/>
            </a:pPr>
            <a:r>
              <a:rPr lang="sd-Deva-IN" sz="2400">
                <a:solidFill>
                  <a:schemeClr val="lt1"/>
                </a:solidFill>
                <a:latin typeface="Book Antiqua"/>
                <a:ea typeface="Book Antiqua"/>
                <a:cs typeface="Book Antiqua"/>
                <a:sym typeface="Book Antiqua"/>
              </a:rPr>
              <a:t>    शकत नाही </a:t>
            </a:r>
            <a:endParaRPr/>
          </a:p>
          <a:p>
            <a:pPr marL="342900" marR="0" lvl="0" indent="-190500" algn="l" rtl="0">
              <a:spcBef>
                <a:spcPts val="0"/>
              </a:spcBef>
              <a:spcAft>
                <a:spcPts val="0"/>
              </a:spcAft>
              <a:buClr>
                <a:schemeClr val="lt1"/>
              </a:buClr>
              <a:buSzPts val="2400"/>
              <a:buFont typeface="Arial"/>
              <a:buNone/>
            </a:pPr>
            <a:endParaRPr sz="2400">
              <a:solidFill>
                <a:schemeClr val="lt1"/>
              </a:solidFill>
              <a:latin typeface="Book Antiqua"/>
              <a:ea typeface="Book Antiqua"/>
              <a:cs typeface="Book Antiqua"/>
              <a:sym typeface="Book Antiqua"/>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भारतात कोठेही खाते उघडू शकतात . भारतात कोठेही वर्ग करता येतो. त्यासाठी कोणतेही शुल्क आकारले जात नाही </a:t>
            </a:r>
            <a:endParaRPr/>
          </a:p>
          <a:p>
            <a:pPr marL="342900" marR="0" lvl="0" indent="-342900" algn="l" rtl="0">
              <a:spcBef>
                <a:spcPts val="0"/>
              </a:spcBef>
              <a:spcAft>
                <a:spcPts val="0"/>
              </a:spcAft>
              <a:buClr>
                <a:schemeClr val="lt1"/>
              </a:buClr>
              <a:buSzPts val="2400"/>
              <a:buFont typeface="Arial"/>
              <a:buChar char="•"/>
            </a:pPr>
            <a:r>
              <a:rPr lang="sd-Deva-IN" sz="2400">
                <a:solidFill>
                  <a:schemeClr val="lt1"/>
                </a:solidFill>
                <a:latin typeface="Book Antiqua"/>
                <a:ea typeface="Book Antiqua"/>
                <a:cs typeface="Book Antiqua"/>
                <a:sym typeface="Book Antiqua"/>
              </a:rPr>
              <a:t> व्याजदर - ८.५ ते ९.१ % </a:t>
            </a:r>
            <a:endParaRPr/>
          </a:p>
          <a:p>
            <a:pPr marL="0" marR="0" lvl="0" indent="0" algn="l" rtl="0">
              <a:spcBef>
                <a:spcPts val="0"/>
              </a:spcBef>
              <a:spcAft>
                <a:spcPts val="0"/>
              </a:spcAft>
              <a:buNone/>
            </a:pPr>
            <a:endParaRPr sz="3600">
              <a:solidFill>
                <a:schemeClr val="lt1"/>
              </a:solidFill>
              <a:latin typeface="Book Antiqua"/>
              <a:ea typeface="Book Antiqua"/>
              <a:cs typeface="Book Antiqua"/>
              <a:sym typeface="Book Antiqua"/>
            </a:endParaRPr>
          </a:p>
        </p:txBody>
      </p:sp>
    </p:spTree>
  </p:cSld>
  <p:clrMapOvr>
    <a:masterClrMapping/>
  </p:clrMapOvr>
</p:sld>
</file>

<file path=ppt/theme/theme1.xml><?xml version="1.0" encoding="utf-8"?>
<a:theme xmlns:a="http://schemas.openxmlformats.org/drawingml/2006/main"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483</Words>
  <Application>Microsoft Office PowerPoint</Application>
  <PresentationFormat>On-screen Show (4:3)</PresentationFormat>
  <Paragraphs>55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Noto Sans Symbols</vt:lpstr>
      <vt:lpstr>Book Antiqua</vt:lpstr>
      <vt:lpstr>Lucida Sans</vt:lpstr>
      <vt:lpstr>Apex</vt:lpstr>
      <vt:lpstr>PowerPoint Presentation</vt:lpstr>
      <vt:lpstr>सुकन्या समृद्धी योजना </vt:lpstr>
      <vt:lpstr>सुकन्या समृद्धी योजना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room16</dc:creator>
  <cp:lastModifiedBy>room16</cp:lastModifiedBy>
  <cp:revision>1</cp:revision>
  <dcterms:modified xsi:type="dcterms:W3CDTF">2019-11-08T08:53:04Z</dcterms:modified>
</cp:coreProperties>
</file>