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4C55EA-431E-4300-BBA6-AA89D7A878BE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5E2F1E-E316-4BCF-879B-01E4D434657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2060848"/>
            <a:ext cx="6190456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Create And Send Mail Merge-notice(combined Output)</a:t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by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sz="2000" dirty="0" smtClean="0"/>
              <a:t>NIKHIL ARUN SONAWANE</a:t>
            </a:r>
            <a:br>
              <a:rPr lang="en-IN" sz="2000" dirty="0" smtClean="0"/>
            </a:br>
            <a:r>
              <a:rPr lang="en-IN" sz="2000" dirty="0" smtClean="0"/>
              <a:t>ACST,</a:t>
            </a:r>
            <a:r>
              <a:rPr lang="en-IN" sz="2000" dirty="0"/>
              <a:t> BATCH-A</a:t>
            </a:r>
            <a:r>
              <a:rPr lang="en-IN" sz="2000" dirty="0" smtClean="0"/>
              <a:t/>
            </a:r>
            <a:br>
              <a:rPr lang="en-IN" sz="2000" dirty="0" smtClean="0"/>
            </a:br>
            <a:r>
              <a:rPr lang="en-IN" sz="2000" dirty="0" smtClean="0"/>
              <a:t>ROLL NUMBER A04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23000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679503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11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Verdana" pitchFamily="34" charset="0"/>
              </a:rPr>
              <a:t>What is mail merge?</a:t>
            </a:r>
            <a:endParaRPr lang="en-IN" b="1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Mail Merge is a powerful tool for writing a personalized letter or E-mail to many people at the same time. </a:t>
            </a:r>
            <a:endParaRPr lang="en-IN" dirty="0" smtClean="0"/>
          </a:p>
          <a:p>
            <a:r>
              <a:rPr lang="en-IN" dirty="0"/>
              <a:t>A common usage is for creating "personalized" letters, where a template is </a:t>
            </a:r>
            <a:r>
              <a:rPr lang="en-IN" dirty="0" smtClean="0"/>
              <a:t>created and </a:t>
            </a:r>
            <a:r>
              <a:rPr lang="en-IN" dirty="0"/>
              <a:t>when executed, the mail merge creates a letter for each record in the database, so it appears the letter is more personal.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146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Verdana" pitchFamily="34" charset="0"/>
              </a:rPr>
              <a:t>How to use mail merge:</a:t>
            </a:r>
            <a:endParaRPr lang="en-IN" b="1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 smtClean="0"/>
              <a:t>Step 1: </a:t>
            </a:r>
            <a:r>
              <a:rPr lang="en-IN" dirty="0" smtClean="0"/>
              <a:t>In a blank Microsoft word document, click on the </a:t>
            </a:r>
            <a:r>
              <a:rPr lang="en-IN" i="1" dirty="0" smtClean="0"/>
              <a:t>mailings tab</a:t>
            </a:r>
            <a:r>
              <a:rPr lang="en-IN" dirty="0" smtClean="0"/>
              <a:t>, and in the start mail merge group, click </a:t>
            </a:r>
            <a:r>
              <a:rPr lang="en-IN" i="1" dirty="0" smtClean="0"/>
              <a:t>start mail merge</a:t>
            </a:r>
            <a:r>
              <a:rPr lang="en-IN" dirty="0" smtClean="0"/>
              <a:t>.</a:t>
            </a:r>
            <a:endParaRPr lang="en-IN" dirty="0"/>
          </a:p>
          <a:p>
            <a:pPr marL="0" indent="0">
              <a:buNone/>
            </a:pPr>
            <a:r>
              <a:rPr lang="en-IN" b="1" dirty="0"/>
              <a:t>Step </a:t>
            </a:r>
            <a:r>
              <a:rPr lang="en-IN" b="1" dirty="0" smtClean="0"/>
              <a:t>2:</a:t>
            </a:r>
            <a:r>
              <a:rPr lang="en-IN" b="1" dirty="0"/>
              <a:t> </a:t>
            </a:r>
            <a:r>
              <a:rPr lang="en-IN" dirty="0"/>
              <a:t>C</a:t>
            </a:r>
            <a:r>
              <a:rPr lang="en-IN" dirty="0" smtClean="0"/>
              <a:t>lick </a:t>
            </a:r>
            <a:r>
              <a:rPr lang="en-IN" i="1" dirty="0" smtClean="0"/>
              <a:t>step-by-step mail merge wizard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/>
              <a:t/>
            </a:r>
            <a:br>
              <a:rPr lang="en-IN" dirty="0"/>
            </a:b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29000"/>
            <a:ext cx="3048000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80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Step 3:</a:t>
            </a:r>
            <a:r>
              <a:rPr lang="en-IN" b="1" dirty="0"/>
              <a:t> </a:t>
            </a:r>
            <a:r>
              <a:rPr lang="en-IN" dirty="0"/>
              <a:t>Select </a:t>
            </a:r>
            <a:r>
              <a:rPr lang="en-IN" dirty="0" smtClean="0"/>
              <a:t>document </a:t>
            </a:r>
            <a:r>
              <a:rPr lang="en-IN" dirty="0"/>
              <a:t>type. </a:t>
            </a:r>
            <a:r>
              <a:rPr lang="en-IN" dirty="0" smtClean="0"/>
              <a:t>Here we </a:t>
            </a:r>
            <a:r>
              <a:rPr lang="en-IN" dirty="0"/>
              <a:t>will select </a:t>
            </a:r>
            <a:r>
              <a:rPr lang="en-IN" i="1" dirty="0"/>
              <a:t>Letters</a:t>
            </a:r>
            <a:r>
              <a:rPr lang="en-IN" dirty="0"/>
              <a:t>. Click </a:t>
            </a:r>
            <a:r>
              <a:rPr lang="en-IN" dirty="0" smtClean="0"/>
              <a:t>on </a:t>
            </a:r>
            <a:r>
              <a:rPr lang="en-IN" i="1" dirty="0" smtClean="0"/>
              <a:t>Next</a:t>
            </a:r>
            <a:r>
              <a:rPr lang="en-IN" i="1" dirty="0"/>
              <a:t>: Starting document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564904"/>
            <a:ext cx="1742445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144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Step 4:</a:t>
            </a:r>
            <a:r>
              <a:rPr lang="en-IN" b="1" dirty="0"/>
              <a:t> </a:t>
            </a:r>
            <a:r>
              <a:rPr lang="en-IN" dirty="0"/>
              <a:t>Select </a:t>
            </a:r>
            <a:r>
              <a:rPr lang="en-IN" i="1" dirty="0"/>
              <a:t>Use the current document</a:t>
            </a:r>
            <a:r>
              <a:rPr lang="en-IN" dirty="0"/>
              <a:t> and then click </a:t>
            </a:r>
            <a:r>
              <a:rPr lang="en-IN" i="1" dirty="0"/>
              <a:t>Next: Select recipients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743" y="2498751"/>
            <a:ext cx="1584176" cy="391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88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 smtClean="0"/>
              <a:t>Step 5: </a:t>
            </a:r>
            <a:r>
              <a:rPr lang="en-IN" dirty="0" smtClean="0"/>
              <a:t>Select </a:t>
            </a:r>
            <a:r>
              <a:rPr lang="en-IN" dirty="0"/>
              <a:t>recipients. In this demo we will create a new list, so select </a:t>
            </a:r>
            <a:r>
              <a:rPr lang="en-IN" i="1" dirty="0"/>
              <a:t>Type a new list</a:t>
            </a:r>
            <a:r>
              <a:rPr lang="en-IN" dirty="0"/>
              <a:t> and then click </a:t>
            </a:r>
            <a:r>
              <a:rPr lang="en-IN" i="1" dirty="0"/>
              <a:t>Create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Click</a:t>
            </a:r>
            <a:r>
              <a:rPr lang="en-IN" dirty="0"/>
              <a:t> </a:t>
            </a:r>
            <a:r>
              <a:rPr lang="en-IN" i="1" dirty="0"/>
              <a:t>Next: Write your letter</a:t>
            </a:r>
            <a:r>
              <a:rPr lang="en-IN" i="1" dirty="0"/>
              <a:t>.</a:t>
            </a:r>
            <a:r>
              <a:rPr lang="en-IN" i="1" dirty="0"/>
              <a:t/>
            </a:r>
            <a:br>
              <a:rPr lang="en-IN" i="1" dirty="0"/>
            </a:br>
            <a:endParaRPr lang="en-IN" i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080" y="2636912"/>
            <a:ext cx="4463095" cy="2840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79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Step 6: </a:t>
            </a:r>
            <a:r>
              <a:rPr lang="en-IN" dirty="0" smtClean="0"/>
              <a:t>Click</a:t>
            </a:r>
            <a:r>
              <a:rPr lang="en-IN" dirty="0"/>
              <a:t> </a:t>
            </a:r>
            <a:r>
              <a:rPr lang="en-IN" i="1" dirty="0"/>
              <a:t>Address block</a:t>
            </a:r>
            <a:r>
              <a:rPr lang="en-IN" dirty="0"/>
              <a:t> to add the recipients' addresses at the top of the </a:t>
            </a:r>
            <a:r>
              <a:rPr lang="en-IN" dirty="0" smtClean="0"/>
              <a:t>document.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Click on </a:t>
            </a:r>
            <a:r>
              <a:rPr lang="en-IN" i="1" dirty="0" smtClean="0"/>
              <a:t>Next: preview your letters</a:t>
            </a:r>
            <a:endParaRPr lang="en-IN" i="1" dirty="0"/>
          </a:p>
          <a:p>
            <a:endParaRPr lang="en-IN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636912"/>
            <a:ext cx="4977755" cy="2777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67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Preview of letter: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Step 7:</a:t>
            </a:r>
            <a:r>
              <a:rPr lang="en-IN" dirty="0" smtClean="0"/>
              <a:t>Click on </a:t>
            </a:r>
            <a:r>
              <a:rPr lang="en-IN" i="1" dirty="0" smtClean="0"/>
              <a:t>Next to complete the Merge</a:t>
            </a:r>
          </a:p>
          <a:p>
            <a:endParaRPr lang="en-IN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1993360"/>
            <a:ext cx="4824535" cy="3612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57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Step 8: </a:t>
            </a:r>
            <a:r>
              <a:rPr lang="en-IN" dirty="0" smtClean="0"/>
              <a:t>Click</a:t>
            </a:r>
            <a:r>
              <a:rPr lang="en-IN" dirty="0"/>
              <a:t> </a:t>
            </a:r>
            <a:r>
              <a:rPr lang="en-IN" i="1" dirty="0"/>
              <a:t>Print</a:t>
            </a:r>
            <a:r>
              <a:rPr lang="en-IN" dirty="0"/>
              <a:t> to print </a:t>
            </a:r>
            <a:r>
              <a:rPr lang="en-IN" dirty="0" smtClean="0"/>
              <a:t>letters </a:t>
            </a:r>
            <a:r>
              <a:rPr lang="en-IN" dirty="0"/>
              <a:t>or </a:t>
            </a:r>
            <a:r>
              <a:rPr lang="en-IN" i="1" dirty="0"/>
              <a:t>Edit individual letters</a:t>
            </a:r>
            <a:r>
              <a:rPr lang="en-IN" dirty="0"/>
              <a:t> to further personalize some or all of the letters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Last step is to print letters and send it to respective employee address.</a:t>
            </a:r>
          </a:p>
          <a:p>
            <a:endParaRPr lang="en-IN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62844"/>
            <a:ext cx="5020049" cy="23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173" y="2420888"/>
            <a:ext cx="1160115" cy="291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186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</TotalTime>
  <Words>98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                    Create And Send Mail Merge-notice(combined Output)  by  NIKHIL ARUN SONAWANE ACST, BATCH-A ROLL NUMBER A04</vt:lpstr>
      <vt:lpstr>What is mail merge?</vt:lpstr>
      <vt:lpstr>How to use mail merge: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And Send Mail Merge-notice(combined Output)  by  NIKHIL ARUN SONAWANE ACST, BATCH-A ROLL NUMBER A04</dc:title>
  <dc:creator>j11</dc:creator>
  <cp:lastModifiedBy>j11</cp:lastModifiedBy>
  <cp:revision>16</cp:revision>
  <dcterms:created xsi:type="dcterms:W3CDTF">2019-11-04T11:58:53Z</dcterms:created>
  <dcterms:modified xsi:type="dcterms:W3CDTF">2019-11-04T13:52:04Z</dcterms:modified>
</cp:coreProperties>
</file>