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89" r:id="rId2"/>
    <p:sldId id="259" r:id="rId3"/>
    <p:sldId id="301" r:id="rId4"/>
    <p:sldId id="302" r:id="rId5"/>
    <p:sldId id="258" r:id="rId6"/>
    <p:sldId id="290" r:id="rId7"/>
    <p:sldId id="291" r:id="rId8"/>
    <p:sldId id="260" r:id="rId9"/>
    <p:sldId id="292" r:id="rId10"/>
    <p:sldId id="293" r:id="rId11"/>
    <p:sldId id="264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9CB90DA-7C51-45B2-8F30-8EFB10B44964}">
          <p14:sldIdLst>
            <p14:sldId id="289"/>
            <p14:sldId id="259"/>
            <p14:sldId id="301"/>
            <p14:sldId id="302"/>
            <p14:sldId id="258"/>
            <p14:sldId id="290"/>
            <p14:sldId id="291"/>
            <p14:sldId id="260"/>
            <p14:sldId id="292"/>
            <p14:sldId id="293"/>
            <p14:sldId id="264"/>
            <p14:sldId id="294"/>
            <p14:sldId id="295"/>
            <p14:sldId id="296"/>
            <p14:sldId id="297"/>
            <p14:sldId id="298"/>
            <p14:sldId id="299"/>
            <p14:sldId id="30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weta pawar" initials="sp" lastIdx="1" clrIdx="0">
    <p:extLst>
      <p:ext uri="{19B8F6BF-5375-455C-9EA6-DF929625EA0E}">
        <p15:presenceInfo xmlns:p15="http://schemas.microsoft.com/office/powerpoint/2012/main" userId="2be45043436521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0446-D80A-4FC2-A6F1-06E03DCE3B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92BBC82-067F-4F92-8AE3-E0A7417A389B}">
      <dgm:prSet phldrT="[Text]"/>
      <dgm:spPr/>
      <dgm:t>
        <a:bodyPr/>
        <a:lstStyle/>
        <a:p>
          <a:r>
            <a:rPr lang="en-IN" dirty="0"/>
            <a:t>Iris</a:t>
          </a:r>
        </a:p>
      </dgm:t>
    </dgm:pt>
    <dgm:pt modelId="{9723F119-2B6D-4E6D-B61C-27B47004D1CF}" type="parTrans" cxnId="{AB0FAF02-64A2-4950-A782-582BB14E1CBC}">
      <dgm:prSet/>
      <dgm:spPr/>
      <dgm:t>
        <a:bodyPr/>
        <a:lstStyle/>
        <a:p>
          <a:endParaRPr lang="en-IN"/>
        </a:p>
      </dgm:t>
    </dgm:pt>
    <dgm:pt modelId="{56401D6D-B7C6-4654-A5CF-B78F060B9758}" type="sibTrans" cxnId="{AB0FAF02-64A2-4950-A782-582BB14E1CBC}">
      <dgm:prSet/>
      <dgm:spPr/>
      <dgm:t>
        <a:bodyPr/>
        <a:lstStyle/>
        <a:p>
          <a:endParaRPr lang="en-IN"/>
        </a:p>
      </dgm:t>
    </dgm:pt>
    <dgm:pt modelId="{1D5275C5-D308-4BD5-818D-922341A471C6}">
      <dgm:prSet phldrT="[Text]"/>
      <dgm:spPr/>
      <dgm:t>
        <a:bodyPr/>
        <a:lstStyle/>
        <a:p>
          <a:r>
            <a:rPr lang="en-IN" dirty="0"/>
            <a:t>Fingerprint</a:t>
          </a:r>
        </a:p>
      </dgm:t>
    </dgm:pt>
    <dgm:pt modelId="{8FD9D886-6D20-47F9-9D09-B8F4F307E184}" type="parTrans" cxnId="{06033F48-DD27-45DB-8CA0-AB9941D5B7D4}">
      <dgm:prSet/>
      <dgm:spPr/>
      <dgm:t>
        <a:bodyPr/>
        <a:lstStyle/>
        <a:p>
          <a:endParaRPr lang="en-IN"/>
        </a:p>
      </dgm:t>
    </dgm:pt>
    <dgm:pt modelId="{7FB2C0B3-2619-466A-9EC6-84A5A4BE0E6E}" type="sibTrans" cxnId="{06033F48-DD27-45DB-8CA0-AB9941D5B7D4}">
      <dgm:prSet/>
      <dgm:spPr/>
      <dgm:t>
        <a:bodyPr/>
        <a:lstStyle/>
        <a:p>
          <a:endParaRPr lang="en-IN"/>
        </a:p>
      </dgm:t>
    </dgm:pt>
    <dgm:pt modelId="{8F609B2E-A623-42A9-877E-0E432554AFA7}">
      <dgm:prSet phldrT="[Text]"/>
      <dgm:spPr/>
      <dgm:t>
        <a:bodyPr/>
        <a:lstStyle/>
        <a:p>
          <a:r>
            <a:rPr lang="en-IN" dirty="0"/>
            <a:t>Photograph</a:t>
          </a:r>
        </a:p>
      </dgm:t>
    </dgm:pt>
    <dgm:pt modelId="{E9B8BE83-9B70-42CC-9D0B-57DE88B175DF}" type="parTrans" cxnId="{5B2AA860-8EEF-4890-A0D4-3ADBF90AD52C}">
      <dgm:prSet/>
      <dgm:spPr/>
      <dgm:t>
        <a:bodyPr/>
        <a:lstStyle/>
        <a:p>
          <a:endParaRPr lang="en-IN"/>
        </a:p>
      </dgm:t>
    </dgm:pt>
    <dgm:pt modelId="{0855E072-DBC8-4383-A7C3-1B1277C1D6CC}" type="sibTrans" cxnId="{5B2AA860-8EEF-4890-A0D4-3ADBF90AD52C}">
      <dgm:prSet/>
      <dgm:spPr/>
      <dgm:t>
        <a:bodyPr/>
        <a:lstStyle/>
        <a:p>
          <a:endParaRPr lang="en-IN"/>
        </a:p>
      </dgm:t>
    </dgm:pt>
    <dgm:pt modelId="{CE5304DA-55F4-4792-8785-D0806E8A1EE2}" type="pres">
      <dgm:prSet presAssocID="{6A000446-D80A-4FC2-A6F1-06E03DCE3BA3}" presName="linear" presStyleCnt="0">
        <dgm:presLayoutVars>
          <dgm:dir/>
          <dgm:animLvl val="lvl"/>
          <dgm:resizeHandles val="exact"/>
        </dgm:presLayoutVars>
      </dgm:prSet>
      <dgm:spPr/>
    </dgm:pt>
    <dgm:pt modelId="{14257979-EDCA-41AD-AA0D-345D380977A1}" type="pres">
      <dgm:prSet presAssocID="{E92BBC82-067F-4F92-8AE3-E0A7417A389B}" presName="parentLin" presStyleCnt="0"/>
      <dgm:spPr/>
    </dgm:pt>
    <dgm:pt modelId="{6C11A00D-6A14-44F2-8BEE-32832B34B202}" type="pres">
      <dgm:prSet presAssocID="{E92BBC82-067F-4F92-8AE3-E0A7417A389B}" presName="parentLeftMargin" presStyleLbl="node1" presStyleIdx="0" presStyleCnt="3"/>
      <dgm:spPr/>
    </dgm:pt>
    <dgm:pt modelId="{FB10E790-9E2C-4F5A-AD08-D7B7AE229339}" type="pres">
      <dgm:prSet presAssocID="{E92BBC82-067F-4F92-8AE3-E0A7417A38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83E0B2-D4E5-4054-8A98-2E496DE10283}" type="pres">
      <dgm:prSet presAssocID="{E92BBC82-067F-4F92-8AE3-E0A7417A389B}" presName="negativeSpace" presStyleCnt="0"/>
      <dgm:spPr/>
    </dgm:pt>
    <dgm:pt modelId="{E245CBA8-EE68-4B70-A734-8D1026E640BC}" type="pres">
      <dgm:prSet presAssocID="{E92BBC82-067F-4F92-8AE3-E0A7417A389B}" presName="childText" presStyleLbl="conFgAcc1" presStyleIdx="0" presStyleCnt="3">
        <dgm:presLayoutVars>
          <dgm:bulletEnabled val="1"/>
        </dgm:presLayoutVars>
      </dgm:prSet>
      <dgm:spPr/>
    </dgm:pt>
    <dgm:pt modelId="{FBD7C439-E0EF-450F-A3C8-B347E91736A0}" type="pres">
      <dgm:prSet presAssocID="{56401D6D-B7C6-4654-A5CF-B78F060B9758}" presName="spaceBetweenRectangles" presStyleCnt="0"/>
      <dgm:spPr/>
    </dgm:pt>
    <dgm:pt modelId="{18FD84CC-20B7-4D7F-B259-18174D18EB07}" type="pres">
      <dgm:prSet presAssocID="{1D5275C5-D308-4BD5-818D-922341A471C6}" presName="parentLin" presStyleCnt="0"/>
      <dgm:spPr/>
    </dgm:pt>
    <dgm:pt modelId="{44D535F0-C932-41A9-9274-2277614EEC13}" type="pres">
      <dgm:prSet presAssocID="{1D5275C5-D308-4BD5-818D-922341A471C6}" presName="parentLeftMargin" presStyleLbl="node1" presStyleIdx="0" presStyleCnt="3"/>
      <dgm:spPr/>
    </dgm:pt>
    <dgm:pt modelId="{5F88DD7E-A8C0-4C3E-ABF9-9138E1142170}" type="pres">
      <dgm:prSet presAssocID="{1D5275C5-D308-4BD5-818D-922341A471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999146-121A-4339-BC13-69840DC0E279}" type="pres">
      <dgm:prSet presAssocID="{1D5275C5-D308-4BD5-818D-922341A471C6}" presName="negativeSpace" presStyleCnt="0"/>
      <dgm:spPr/>
    </dgm:pt>
    <dgm:pt modelId="{A685CA52-3EBA-40B2-8BB2-C25BADB4F365}" type="pres">
      <dgm:prSet presAssocID="{1D5275C5-D308-4BD5-818D-922341A471C6}" presName="childText" presStyleLbl="conFgAcc1" presStyleIdx="1" presStyleCnt="3">
        <dgm:presLayoutVars>
          <dgm:bulletEnabled val="1"/>
        </dgm:presLayoutVars>
      </dgm:prSet>
      <dgm:spPr/>
    </dgm:pt>
    <dgm:pt modelId="{920EF21E-B520-4FF2-8EC4-42D35C97E2E2}" type="pres">
      <dgm:prSet presAssocID="{7FB2C0B3-2619-466A-9EC6-84A5A4BE0E6E}" presName="spaceBetweenRectangles" presStyleCnt="0"/>
      <dgm:spPr/>
    </dgm:pt>
    <dgm:pt modelId="{5E49DA5C-B1DF-4C9F-8233-F04581267652}" type="pres">
      <dgm:prSet presAssocID="{8F609B2E-A623-42A9-877E-0E432554AFA7}" presName="parentLin" presStyleCnt="0"/>
      <dgm:spPr/>
    </dgm:pt>
    <dgm:pt modelId="{9DE39386-0B18-423D-B1FB-38A34CD62C7F}" type="pres">
      <dgm:prSet presAssocID="{8F609B2E-A623-42A9-877E-0E432554AFA7}" presName="parentLeftMargin" presStyleLbl="node1" presStyleIdx="1" presStyleCnt="3"/>
      <dgm:spPr/>
    </dgm:pt>
    <dgm:pt modelId="{680CE6F9-7A2A-4900-B1F1-BDA2A76A95E9}" type="pres">
      <dgm:prSet presAssocID="{8F609B2E-A623-42A9-877E-0E432554AF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AED9892-6B42-4371-8298-61D96E032BF5}" type="pres">
      <dgm:prSet presAssocID="{8F609B2E-A623-42A9-877E-0E432554AFA7}" presName="negativeSpace" presStyleCnt="0"/>
      <dgm:spPr/>
    </dgm:pt>
    <dgm:pt modelId="{7777C12F-D72B-4925-AD38-4294552378CB}" type="pres">
      <dgm:prSet presAssocID="{8F609B2E-A623-42A9-877E-0E432554AF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0FAF02-64A2-4950-A782-582BB14E1CBC}" srcId="{6A000446-D80A-4FC2-A6F1-06E03DCE3BA3}" destId="{E92BBC82-067F-4F92-8AE3-E0A7417A389B}" srcOrd="0" destOrd="0" parTransId="{9723F119-2B6D-4E6D-B61C-27B47004D1CF}" sibTransId="{56401D6D-B7C6-4654-A5CF-B78F060B9758}"/>
    <dgm:cxn modelId="{01EBE722-40C5-49B7-BF07-7C504AF44CB6}" type="presOf" srcId="{1D5275C5-D308-4BD5-818D-922341A471C6}" destId="{5F88DD7E-A8C0-4C3E-ABF9-9138E1142170}" srcOrd="1" destOrd="0" presId="urn:microsoft.com/office/officeart/2005/8/layout/list1"/>
    <dgm:cxn modelId="{5B2AA860-8EEF-4890-A0D4-3ADBF90AD52C}" srcId="{6A000446-D80A-4FC2-A6F1-06E03DCE3BA3}" destId="{8F609B2E-A623-42A9-877E-0E432554AFA7}" srcOrd="2" destOrd="0" parTransId="{E9B8BE83-9B70-42CC-9D0B-57DE88B175DF}" sibTransId="{0855E072-DBC8-4383-A7C3-1B1277C1D6CC}"/>
    <dgm:cxn modelId="{64D9FF47-C83E-461E-A5FB-5E4B412CE60D}" type="presOf" srcId="{6A000446-D80A-4FC2-A6F1-06E03DCE3BA3}" destId="{CE5304DA-55F4-4792-8785-D0806E8A1EE2}" srcOrd="0" destOrd="0" presId="urn:microsoft.com/office/officeart/2005/8/layout/list1"/>
    <dgm:cxn modelId="{975D1748-8AE4-42A7-A155-AF5747EF9BFE}" type="presOf" srcId="{8F609B2E-A623-42A9-877E-0E432554AFA7}" destId="{680CE6F9-7A2A-4900-B1F1-BDA2A76A95E9}" srcOrd="1" destOrd="0" presId="urn:microsoft.com/office/officeart/2005/8/layout/list1"/>
    <dgm:cxn modelId="{06033F48-DD27-45DB-8CA0-AB9941D5B7D4}" srcId="{6A000446-D80A-4FC2-A6F1-06E03DCE3BA3}" destId="{1D5275C5-D308-4BD5-818D-922341A471C6}" srcOrd="1" destOrd="0" parTransId="{8FD9D886-6D20-47F9-9D09-B8F4F307E184}" sibTransId="{7FB2C0B3-2619-466A-9EC6-84A5A4BE0E6E}"/>
    <dgm:cxn modelId="{82D2809B-D38E-41DB-9C18-CF4104A0C1D4}" type="presOf" srcId="{E92BBC82-067F-4F92-8AE3-E0A7417A389B}" destId="{FB10E790-9E2C-4F5A-AD08-D7B7AE229339}" srcOrd="1" destOrd="0" presId="urn:microsoft.com/office/officeart/2005/8/layout/list1"/>
    <dgm:cxn modelId="{C08A29C9-EDD0-43B5-95EF-A9CDDD4A6EEB}" type="presOf" srcId="{1D5275C5-D308-4BD5-818D-922341A471C6}" destId="{44D535F0-C932-41A9-9274-2277614EEC13}" srcOrd="0" destOrd="0" presId="urn:microsoft.com/office/officeart/2005/8/layout/list1"/>
    <dgm:cxn modelId="{F405B7D3-B077-484C-91CC-EDFB034945F9}" type="presOf" srcId="{8F609B2E-A623-42A9-877E-0E432554AFA7}" destId="{9DE39386-0B18-423D-B1FB-38A34CD62C7F}" srcOrd="0" destOrd="0" presId="urn:microsoft.com/office/officeart/2005/8/layout/list1"/>
    <dgm:cxn modelId="{BC9D3FFB-2A6B-4DA0-B20B-8BB2D3752820}" type="presOf" srcId="{E92BBC82-067F-4F92-8AE3-E0A7417A389B}" destId="{6C11A00D-6A14-44F2-8BEE-32832B34B202}" srcOrd="0" destOrd="0" presId="urn:microsoft.com/office/officeart/2005/8/layout/list1"/>
    <dgm:cxn modelId="{F1D9EDF7-9887-446B-A45E-A9573D293629}" type="presParOf" srcId="{CE5304DA-55F4-4792-8785-D0806E8A1EE2}" destId="{14257979-EDCA-41AD-AA0D-345D380977A1}" srcOrd="0" destOrd="0" presId="urn:microsoft.com/office/officeart/2005/8/layout/list1"/>
    <dgm:cxn modelId="{227FB6BB-D8DD-431E-98F6-4D30D4B83CFE}" type="presParOf" srcId="{14257979-EDCA-41AD-AA0D-345D380977A1}" destId="{6C11A00D-6A14-44F2-8BEE-32832B34B202}" srcOrd="0" destOrd="0" presId="urn:microsoft.com/office/officeart/2005/8/layout/list1"/>
    <dgm:cxn modelId="{3F47CEE4-F02C-4110-8ADB-A1D076EE1074}" type="presParOf" srcId="{14257979-EDCA-41AD-AA0D-345D380977A1}" destId="{FB10E790-9E2C-4F5A-AD08-D7B7AE229339}" srcOrd="1" destOrd="0" presId="urn:microsoft.com/office/officeart/2005/8/layout/list1"/>
    <dgm:cxn modelId="{6D158DF1-B6FA-45A8-8530-F0EB509B6641}" type="presParOf" srcId="{CE5304DA-55F4-4792-8785-D0806E8A1EE2}" destId="{5283E0B2-D4E5-4054-8A98-2E496DE10283}" srcOrd="1" destOrd="0" presId="urn:microsoft.com/office/officeart/2005/8/layout/list1"/>
    <dgm:cxn modelId="{9FE2DEE5-146A-4BE4-ADEC-9123140AAB8B}" type="presParOf" srcId="{CE5304DA-55F4-4792-8785-D0806E8A1EE2}" destId="{E245CBA8-EE68-4B70-A734-8D1026E640BC}" srcOrd="2" destOrd="0" presId="urn:microsoft.com/office/officeart/2005/8/layout/list1"/>
    <dgm:cxn modelId="{9D9762F9-32F5-40DC-8F86-47421506007C}" type="presParOf" srcId="{CE5304DA-55F4-4792-8785-D0806E8A1EE2}" destId="{FBD7C439-E0EF-450F-A3C8-B347E91736A0}" srcOrd="3" destOrd="0" presId="urn:microsoft.com/office/officeart/2005/8/layout/list1"/>
    <dgm:cxn modelId="{85808763-4C69-4BCB-A03C-52B85E1605B5}" type="presParOf" srcId="{CE5304DA-55F4-4792-8785-D0806E8A1EE2}" destId="{18FD84CC-20B7-4D7F-B259-18174D18EB07}" srcOrd="4" destOrd="0" presId="urn:microsoft.com/office/officeart/2005/8/layout/list1"/>
    <dgm:cxn modelId="{5317988B-88DE-4C78-A994-F11F83B84D7C}" type="presParOf" srcId="{18FD84CC-20B7-4D7F-B259-18174D18EB07}" destId="{44D535F0-C932-41A9-9274-2277614EEC13}" srcOrd="0" destOrd="0" presId="urn:microsoft.com/office/officeart/2005/8/layout/list1"/>
    <dgm:cxn modelId="{A5FBF627-F59B-4680-9EF1-ED3A424868A3}" type="presParOf" srcId="{18FD84CC-20B7-4D7F-B259-18174D18EB07}" destId="{5F88DD7E-A8C0-4C3E-ABF9-9138E1142170}" srcOrd="1" destOrd="0" presId="urn:microsoft.com/office/officeart/2005/8/layout/list1"/>
    <dgm:cxn modelId="{4D6C4F5E-D10F-4671-9B34-1F5C16A8A484}" type="presParOf" srcId="{CE5304DA-55F4-4792-8785-D0806E8A1EE2}" destId="{D4999146-121A-4339-BC13-69840DC0E279}" srcOrd="5" destOrd="0" presId="urn:microsoft.com/office/officeart/2005/8/layout/list1"/>
    <dgm:cxn modelId="{22C538E4-FD3A-43C8-8C89-FC6D42FF91F4}" type="presParOf" srcId="{CE5304DA-55F4-4792-8785-D0806E8A1EE2}" destId="{A685CA52-3EBA-40B2-8BB2-C25BADB4F365}" srcOrd="6" destOrd="0" presId="urn:microsoft.com/office/officeart/2005/8/layout/list1"/>
    <dgm:cxn modelId="{7B96FA12-E704-47FC-90F9-A80F57911225}" type="presParOf" srcId="{CE5304DA-55F4-4792-8785-D0806E8A1EE2}" destId="{920EF21E-B520-4FF2-8EC4-42D35C97E2E2}" srcOrd="7" destOrd="0" presId="urn:microsoft.com/office/officeart/2005/8/layout/list1"/>
    <dgm:cxn modelId="{0ED94028-B846-431D-AE92-487ADD16D834}" type="presParOf" srcId="{CE5304DA-55F4-4792-8785-D0806E8A1EE2}" destId="{5E49DA5C-B1DF-4C9F-8233-F04581267652}" srcOrd="8" destOrd="0" presId="urn:microsoft.com/office/officeart/2005/8/layout/list1"/>
    <dgm:cxn modelId="{604A5DC3-F2D3-4EDA-8E1C-96DDEA78D7B1}" type="presParOf" srcId="{5E49DA5C-B1DF-4C9F-8233-F04581267652}" destId="{9DE39386-0B18-423D-B1FB-38A34CD62C7F}" srcOrd="0" destOrd="0" presId="urn:microsoft.com/office/officeart/2005/8/layout/list1"/>
    <dgm:cxn modelId="{175B88A2-4E7F-45C8-9F95-24DBCE05A05A}" type="presParOf" srcId="{5E49DA5C-B1DF-4C9F-8233-F04581267652}" destId="{680CE6F9-7A2A-4900-B1F1-BDA2A76A95E9}" srcOrd="1" destOrd="0" presId="urn:microsoft.com/office/officeart/2005/8/layout/list1"/>
    <dgm:cxn modelId="{957B439F-6F32-4A61-AC17-2BB1BDF46AD8}" type="presParOf" srcId="{CE5304DA-55F4-4792-8785-D0806E8A1EE2}" destId="{2AED9892-6B42-4371-8298-61D96E032BF5}" srcOrd="9" destOrd="0" presId="urn:microsoft.com/office/officeart/2005/8/layout/list1"/>
    <dgm:cxn modelId="{F91E77D5-E3D8-4217-BEFE-C2DFAD4A3985}" type="presParOf" srcId="{CE5304DA-55F4-4792-8785-D0806E8A1EE2}" destId="{7777C12F-D72B-4925-AD38-4294552378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00446-D80A-4FC2-A6F1-06E03DCE3B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92BBC82-067F-4F92-8AE3-E0A7417A389B}">
      <dgm:prSet phldrT="[Text]"/>
      <dgm:spPr/>
      <dgm:t>
        <a:bodyPr/>
        <a:lstStyle/>
        <a:p>
          <a:r>
            <a:rPr lang="en-IN" dirty="0"/>
            <a:t>Gender</a:t>
          </a:r>
        </a:p>
      </dgm:t>
    </dgm:pt>
    <dgm:pt modelId="{9723F119-2B6D-4E6D-B61C-27B47004D1CF}" type="parTrans" cxnId="{AB0FAF02-64A2-4950-A782-582BB14E1CBC}">
      <dgm:prSet/>
      <dgm:spPr/>
      <dgm:t>
        <a:bodyPr/>
        <a:lstStyle/>
        <a:p>
          <a:endParaRPr lang="en-IN"/>
        </a:p>
      </dgm:t>
    </dgm:pt>
    <dgm:pt modelId="{56401D6D-B7C6-4654-A5CF-B78F060B9758}" type="sibTrans" cxnId="{AB0FAF02-64A2-4950-A782-582BB14E1CBC}">
      <dgm:prSet/>
      <dgm:spPr/>
      <dgm:t>
        <a:bodyPr/>
        <a:lstStyle/>
        <a:p>
          <a:endParaRPr lang="en-IN"/>
        </a:p>
      </dgm:t>
    </dgm:pt>
    <dgm:pt modelId="{1D5275C5-D308-4BD5-818D-922341A471C6}">
      <dgm:prSet phldrT="[Text]"/>
      <dgm:spPr/>
      <dgm:t>
        <a:bodyPr/>
        <a:lstStyle/>
        <a:p>
          <a:r>
            <a:rPr lang="en-IN" dirty="0"/>
            <a:t>Mobile</a:t>
          </a:r>
        </a:p>
      </dgm:t>
    </dgm:pt>
    <dgm:pt modelId="{8FD9D886-6D20-47F9-9D09-B8F4F307E184}" type="parTrans" cxnId="{06033F48-DD27-45DB-8CA0-AB9941D5B7D4}">
      <dgm:prSet/>
      <dgm:spPr/>
      <dgm:t>
        <a:bodyPr/>
        <a:lstStyle/>
        <a:p>
          <a:endParaRPr lang="en-IN"/>
        </a:p>
      </dgm:t>
    </dgm:pt>
    <dgm:pt modelId="{7FB2C0B3-2619-466A-9EC6-84A5A4BE0E6E}" type="sibTrans" cxnId="{06033F48-DD27-45DB-8CA0-AB9941D5B7D4}">
      <dgm:prSet/>
      <dgm:spPr/>
      <dgm:t>
        <a:bodyPr/>
        <a:lstStyle/>
        <a:p>
          <a:endParaRPr lang="en-IN"/>
        </a:p>
      </dgm:t>
    </dgm:pt>
    <dgm:pt modelId="{8F609B2E-A623-42A9-877E-0E432554AFA7}">
      <dgm:prSet phldrT="[Text]"/>
      <dgm:spPr/>
      <dgm:t>
        <a:bodyPr/>
        <a:lstStyle/>
        <a:p>
          <a:r>
            <a:rPr lang="en-IN" dirty="0"/>
            <a:t>Email</a:t>
          </a:r>
        </a:p>
      </dgm:t>
    </dgm:pt>
    <dgm:pt modelId="{E9B8BE83-9B70-42CC-9D0B-57DE88B175DF}" type="parTrans" cxnId="{5B2AA860-8EEF-4890-A0D4-3ADBF90AD52C}">
      <dgm:prSet/>
      <dgm:spPr/>
      <dgm:t>
        <a:bodyPr/>
        <a:lstStyle/>
        <a:p>
          <a:endParaRPr lang="en-IN"/>
        </a:p>
      </dgm:t>
    </dgm:pt>
    <dgm:pt modelId="{0855E072-DBC8-4383-A7C3-1B1277C1D6CC}" type="sibTrans" cxnId="{5B2AA860-8EEF-4890-A0D4-3ADBF90AD52C}">
      <dgm:prSet/>
      <dgm:spPr/>
      <dgm:t>
        <a:bodyPr/>
        <a:lstStyle/>
        <a:p>
          <a:endParaRPr lang="en-IN"/>
        </a:p>
      </dgm:t>
    </dgm:pt>
    <dgm:pt modelId="{CE5304DA-55F4-4792-8785-D0806E8A1EE2}" type="pres">
      <dgm:prSet presAssocID="{6A000446-D80A-4FC2-A6F1-06E03DCE3BA3}" presName="linear" presStyleCnt="0">
        <dgm:presLayoutVars>
          <dgm:dir/>
          <dgm:animLvl val="lvl"/>
          <dgm:resizeHandles val="exact"/>
        </dgm:presLayoutVars>
      </dgm:prSet>
      <dgm:spPr/>
    </dgm:pt>
    <dgm:pt modelId="{14257979-EDCA-41AD-AA0D-345D380977A1}" type="pres">
      <dgm:prSet presAssocID="{E92BBC82-067F-4F92-8AE3-E0A7417A389B}" presName="parentLin" presStyleCnt="0"/>
      <dgm:spPr/>
    </dgm:pt>
    <dgm:pt modelId="{6C11A00D-6A14-44F2-8BEE-32832B34B202}" type="pres">
      <dgm:prSet presAssocID="{E92BBC82-067F-4F92-8AE3-E0A7417A389B}" presName="parentLeftMargin" presStyleLbl="node1" presStyleIdx="0" presStyleCnt="3"/>
      <dgm:spPr/>
    </dgm:pt>
    <dgm:pt modelId="{FB10E790-9E2C-4F5A-AD08-D7B7AE229339}" type="pres">
      <dgm:prSet presAssocID="{E92BBC82-067F-4F92-8AE3-E0A7417A389B}" presName="parentText" presStyleLbl="node1" presStyleIdx="0" presStyleCnt="3" custLinFactNeighborX="-20846" custLinFactNeighborY="-7726">
        <dgm:presLayoutVars>
          <dgm:chMax val="0"/>
          <dgm:bulletEnabled val="1"/>
        </dgm:presLayoutVars>
      </dgm:prSet>
      <dgm:spPr/>
    </dgm:pt>
    <dgm:pt modelId="{5283E0B2-D4E5-4054-8A98-2E496DE10283}" type="pres">
      <dgm:prSet presAssocID="{E92BBC82-067F-4F92-8AE3-E0A7417A389B}" presName="negativeSpace" presStyleCnt="0"/>
      <dgm:spPr/>
    </dgm:pt>
    <dgm:pt modelId="{E245CBA8-EE68-4B70-A734-8D1026E640BC}" type="pres">
      <dgm:prSet presAssocID="{E92BBC82-067F-4F92-8AE3-E0A7417A389B}" presName="childText" presStyleLbl="conFgAcc1" presStyleIdx="0" presStyleCnt="3">
        <dgm:presLayoutVars>
          <dgm:bulletEnabled val="1"/>
        </dgm:presLayoutVars>
      </dgm:prSet>
      <dgm:spPr/>
    </dgm:pt>
    <dgm:pt modelId="{FBD7C439-E0EF-450F-A3C8-B347E91736A0}" type="pres">
      <dgm:prSet presAssocID="{56401D6D-B7C6-4654-A5CF-B78F060B9758}" presName="spaceBetweenRectangles" presStyleCnt="0"/>
      <dgm:spPr/>
    </dgm:pt>
    <dgm:pt modelId="{18FD84CC-20B7-4D7F-B259-18174D18EB07}" type="pres">
      <dgm:prSet presAssocID="{1D5275C5-D308-4BD5-818D-922341A471C6}" presName="parentLin" presStyleCnt="0"/>
      <dgm:spPr/>
    </dgm:pt>
    <dgm:pt modelId="{44D535F0-C932-41A9-9274-2277614EEC13}" type="pres">
      <dgm:prSet presAssocID="{1D5275C5-D308-4BD5-818D-922341A471C6}" presName="parentLeftMargin" presStyleLbl="node1" presStyleIdx="0" presStyleCnt="3"/>
      <dgm:spPr/>
    </dgm:pt>
    <dgm:pt modelId="{5F88DD7E-A8C0-4C3E-ABF9-9138E1142170}" type="pres">
      <dgm:prSet presAssocID="{1D5275C5-D308-4BD5-818D-922341A471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999146-121A-4339-BC13-69840DC0E279}" type="pres">
      <dgm:prSet presAssocID="{1D5275C5-D308-4BD5-818D-922341A471C6}" presName="negativeSpace" presStyleCnt="0"/>
      <dgm:spPr/>
    </dgm:pt>
    <dgm:pt modelId="{A685CA52-3EBA-40B2-8BB2-C25BADB4F365}" type="pres">
      <dgm:prSet presAssocID="{1D5275C5-D308-4BD5-818D-922341A471C6}" presName="childText" presStyleLbl="conFgAcc1" presStyleIdx="1" presStyleCnt="3">
        <dgm:presLayoutVars>
          <dgm:bulletEnabled val="1"/>
        </dgm:presLayoutVars>
      </dgm:prSet>
      <dgm:spPr/>
    </dgm:pt>
    <dgm:pt modelId="{920EF21E-B520-4FF2-8EC4-42D35C97E2E2}" type="pres">
      <dgm:prSet presAssocID="{7FB2C0B3-2619-466A-9EC6-84A5A4BE0E6E}" presName="spaceBetweenRectangles" presStyleCnt="0"/>
      <dgm:spPr/>
    </dgm:pt>
    <dgm:pt modelId="{5E49DA5C-B1DF-4C9F-8233-F04581267652}" type="pres">
      <dgm:prSet presAssocID="{8F609B2E-A623-42A9-877E-0E432554AFA7}" presName="parentLin" presStyleCnt="0"/>
      <dgm:spPr/>
    </dgm:pt>
    <dgm:pt modelId="{9DE39386-0B18-423D-B1FB-38A34CD62C7F}" type="pres">
      <dgm:prSet presAssocID="{8F609B2E-A623-42A9-877E-0E432554AFA7}" presName="parentLeftMargin" presStyleLbl="node1" presStyleIdx="1" presStyleCnt="3"/>
      <dgm:spPr/>
    </dgm:pt>
    <dgm:pt modelId="{680CE6F9-7A2A-4900-B1F1-BDA2A76A95E9}" type="pres">
      <dgm:prSet presAssocID="{8F609B2E-A623-42A9-877E-0E432554AF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AED9892-6B42-4371-8298-61D96E032BF5}" type="pres">
      <dgm:prSet presAssocID="{8F609B2E-A623-42A9-877E-0E432554AFA7}" presName="negativeSpace" presStyleCnt="0"/>
      <dgm:spPr/>
    </dgm:pt>
    <dgm:pt modelId="{7777C12F-D72B-4925-AD38-4294552378CB}" type="pres">
      <dgm:prSet presAssocID="{8F609B2E-A623-42A9-877E-0E432554AF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0FAF02-64A2-4950-A782-582BB14E1CBC}" srcId="{6A000446-D80A-4FC2-A6F1-06E03DCE3BA3}" destId="{E92BBC82-067F-4F92-8AE3-E0A7417A389B}" srcOrd="0" destOrd="0" parTransId="{9723F119-2B6D-4E6D-B61C-27B47004D1CF}" sibTransId="{56401D6D-B7C6-4654-A5CF-B78F060B9758}"/>
    <dgm:cxn modelId="{01EBE722-40C5-49B7-BF07-7C504AF44CB6}" type="presOf" srcId="{1D5275C5-D308-4BD5-818D-922341A471C6}" destId="{5F88DD7E-A8C0-4C3E-ABF9-9138E1142170}" srcOrd="1" destOrd="0" presId="urn:microsoft.com/office/officeart/2005/8/layout/list1"/>
    <dgm:cxn modelId="{5B2AA860-8EEF-4890-A0D4-3ADBF90AD52C}" srcId="{6A000446-D80A-4FC2-A6F1-06E03DCE3BA3}" destId="{8F609B2E-A623-42A9-877E-0E432554AFA7}" srcOrd="2" destOrd="0" parTransId="{E9B8BE83-9B70-42CC-9D0B-57DE88B175DF}" sibTransId="{0855E072-DBC8-4383-A7C3-1B1277C1D6CC}"/>
    <dgm:cxn modelId="{64D9FF47-C83E-461E-A5FB-5E4B412CE60D}" type="presOf" srcId="{6A000446-D80A-4FC2-A6F1-06E03DCE3BA3}" destId="{CE5304DA-55F4-4792-8785-D0806E8A1EE2}" srcOrd="0" destOrd="0" presId="urn:microsoft.com/office/officeart/2005/8/layout/list1"/>
    <dgm:cxn modelId="{975D1748-8AE4-42A7-A155-AF5747EF9BFE}" type="presOf" srcId="{8F609B2E-A623-42A9-877E-0E432554AFA7}" destId="{680CE6F9-7A2A-4900-B1F1-BDA2A76A95E9}" srcOrd="1" destOrd="0" presId="urn:microsoft.com/office/officeart/2005/8/layout/list1"/>
    <dgm:cxn modelId="{06033F48-DD27-45DB-8CA0-AB9941D5B7D4}" srcId="{6A000446-D80A-4FC2-A6F1-06E03DCE3BA3}" destId="{1D5275C5-D308-4BD5-818D-922341A471C6}" srcOrd="1" destOrd="0" parTransId="{8FD9D886-6D20-47F9-9D09-B8F4F307E184}" sibTransId="{7FB2C0B3-2619-466A-9EC6-84A5A4BE0E6E}"/>
    <dgm:cxn modelId="{82D2809B-D38E-41DB-9C18-CF4104A0C1D4}" type="presOf" srcId="{E92BBC82-067F-4F92-8AE3-E0A7417A389B}" destId="{FB10E790-9E2C-4F5A-AD08-D7B7AE229339}" srcOrd="1" destOrd="0" presId="urn:microsoft.com/office/officeart/2005/8/layout/list1"/>
    <dgm:cxn modelId="{C08A29C9-EDD0-43B5-95EF-A9CDDD4A6EEB}" type="presOf" srcId="{1D5275C5-D308-4BD5-818D-922341A471C6}" destId="{44D535F0-C932-41A9-9274-2277614EEC13}" srcOrd="0" destOrd="0" presId="urn:microsoft.com/office/officeart/2005/8/layout/list1"/>
    <dgm:cxn modelId="{F405B7D3-B077-484C-91CC-EDFB034945F9}" type="presOf" srcId="{8F609B2E-A623-42A9-877E-0E432554AFA7}" destId="{9DE39386-0B18-423D-B1FB-38A34CD62C7F}" srcOrd="0" destOrd="0" presId="urn:microsoft.com/office/officeart/2005/8/layout/list1"/>
    <dgm:cxn modelId="{BC9D3FFB-2A6B-4DA0-B20B-8BB2D3752820}" type="presOf" srcId="{E92BBC82-067F-4F92-8AE3-E0A7417A389B}" destId="{6C11A00D-6A14-44F2-8BEE-32832B34B202}" srcOrd="0" destOrd="0" presId="urn:microsoft.com/office/officeart/2005/8/layout/list1"/>
    <dgm:cxn modelId="{F1D9EDF7-9887-446B-A45E-A9573D293629}" type="presParOf" srcId="{CE5304DA-55F4-4792-8785-D0806E8A1EE2}" destId="{14257979-EDCA-41AD-AA0D-345D380977A1}" srcOrd="0" destOrd="0" presId="urn:microsoft.com/office/officeart/2005/8/layout/list1"/>
    <dgm:cxn modelId="{227FB6BB-D8DD-431E-98F6-4D30D4B83CFE}" type="presParOf" srcId="{14257979-EDCA-41AD-AA0D-345D380977A1}" destId="{6C11A00D-6A14-44F2-8BEE-32832B34B202}" srcOrd="0" destOrd="0" presId="urn:microsoft.com/office/officeart/2005/8/layout/list1"/>
    <dgm:cxn modelId="{3F47CEE4-F02C-4110-8ADB-A1D076EE1074}" type="presParOf" srcId="{14257979-EDCA-41AD-AA0D-345D380977A1}" destId="{FB10E790-9E2C-4F5A-AD08-D7B7AE229339}" srcOrd="1" destOrd="0" presId="urn:microsoft.com/office/officeart/2005/8/layout/list1"/>
    <dgm:cxn modelId="{6D158DF1-B6FA-45A8-8530-F0EB509B6641}" type="presParOf" srcId="{CE5304DA-55F4-4792-8785-D0806E8A1EE2}" destId="{5283E0B2-D4E5-4054-8A98-2E496DE10283}" srcOrd="1" destOrd="0" presId="urn:microsoft.com/office/officeart/2005/8/layout/list1"/>
    <dgm:cxn modelId="{9FE2DEE5-146A-4BE4-ADEC-9123140AAB8B}" type="presParOf" srcId="{CE5304DA-55F4-4792-8785-D0806E8A1EE2}" destId="{E245CBA8-EE68-4B70-A734-8D1026E640BC}" srcOrd="2" destOrd="0" presId="urn:microsoft.com/office/officeart/2005/8/layout/list1"/>
    <dgm:cxn modelId="{9D9762F9-32F5-40DC-8F86-47421506007C}" type="presParOf" srcId="{CE5304DA-55F4-4792-8785-D0806E8A1EE2}" destId="{FBD7C439-E0EF-450F-A3C8-B347E91736A0}" srcOrd="3" destOrd="0" presId="urn:microsoft.com/office/officeart/2005/8/layout/list1"/>
    <dgm:cxn modelId="{85808763-4C69-4BCB-A03C-52B85E1605B5}" type="presParOf" srcId="{CE5304DA-55F4-4792-8785-D0806E8A1EE2}" destId="{18FD84CC-20B7-4D7F-B259-18174D18EB07}" srcOrd="4" destOrd="0" presId="urn:microsoft.com/office/officeart/2005/8/layout/list1"/>
    <dgm:cxn modelId="{5317988B-88DE-4C78-A994-F11F83B84D7C}" type="presParOf" srcId="{18FD84CC-20B7-4D7F-B259-18174D18EB07}" destId="{44D535F0-C932-41A9-9274-2277614EEC13}" srcOrd="0" destOrd="0" presId="urn:microsoft.com/office/officeart/2005/8/layout/list1"/>
    <dgm:cxn modelId="{A5FBF627-F59B-4680-9EF1-ED3A424868A3}" type="presParOf" srcId="{18FD84CC-20B7-4D7F-B259-18174D18EB07}" destId="{5F88DD7E-A8C0-4C3E-ABF9-9138E1142170}" srcOrd="1" destOrd="0" presId="urn:microsoft.com/office/officeart/2005/8/layout/list1"/>
    <dgm:cxn modelId="{4D6C4F5E-D10F-4671-9B34-1F5C16A8A484}" type="presParOf" srcId="{CE5304DA-55F4-4792-8785-D0806E8A1EE2}" destId="{D4999146-121A-4339-BC13-69840DC0E279}" srcOrd="5" destOrd="0" presId="urn:microsoft.com/office/officeart/2005/8/layout/list1"/>
    <dgm:cxn modelId="{22C538E4-FD3A-43C8-8C89-FC6D42FF91F4}" type="presParOf" srcId="{CE5304DA-55F4-4792-8785-D0806E8A1EE2}" destId="{A685CA52-3EBA-40B2-8BB2-C25BADB4F365}" srcOrd="6" destOrd="0" presId="urn:microsoft.com/office/officeart/2005/8/layout/list1"/>
    <dgm:cxn modelId="{7B96FA12-E704-47FC-90F9-A80F57911225}" type="presParOf" srcId="{CE5304DA-55F4-4792-8785-D0806E8A1EE2}" destId="{920EF21E-B520-4FF2-8EC4-42D35C97E2E2}" srcOrd="7" destOrd="0" presId="urn:microsoft.com/office/officeart/2005/8/layout/list1"/>
    <dgm:cxn modelId="{0ED94028-B846-431D-AE92-487ADD16D834}" type="presParOf" srcId="{CE5304DA-55F4-4792-8785-D0806E8A1EE2}" destId="{5E49DA5C-B1DF-4C9F-8233-F04581267652}" srcOrd="8" destOrd="0" presId="urn:microsoft.com/office/officeart/2005/8/layout/list1"/>
    <dgm:cxn modelId="{604A5DC3-F2D3-4EDA-8E1C-96DDEA78D7B1}" type="presParOf" srcId="{5E49DA5C-B1DF-4C9F-8233-F04581267652}" destId="{9DE39386-0B18-423D-B1FB-38A34CD62C7F}" srcOrd="0" destOrd="0" presId="urn:microsoft.com/office/officeart/2005/8/layout/list1"/>
    <dgm:cxn modelId="{175B88A2-4E7F-45C8-9F95-24DBCE05A05A}" type="presParOf" srcId="{5E49DA5C-B1DF-4C9F-8233-F04581267652}" destId="{680CE6F9-7A2A-4900-B1F1-BDA2A76A95E9}" srcOrd="1" destOrd="0" presId="urn:microsoft.com/office/officeart/2005/8/layout/list1"/>
    <dgm:cxn modelId="{957B439F-6F32-4A61-AC17-2BB1BDF46AD8}" type="presParOf" srcId="{CE5304DA-55F4-4792-8785-D0806E8A1EE2}" destId="{2AED9892-6B42-4371-8298-61D96E032BF5}" srcOrd="9" destOrd="0" presId="urn:microsoft.com/office/officeart/2005/8/layout/list1"/>
    <dgm:cxn modelId="{F91E77D5-E3D8-4217-BEFE-C2DFAD4A3985}" type="presParOf" srcId="{CE5304DA-55F4-4792-8785-D0806E8A1EE2}" destId="{7777C12F-D72B-4925-AD38-4294552378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00446-D80A-4FC2-A6F1-06E03DCE3B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F609B2E-A623-42A9-877E-0E432554AFA7}">
      <dgm:prSet phldrT="[Text]"/>
      <dgm:spPr/>
      <dgm:t>
        <a:bodyPr/>
        <a:lstStyle/>
        <a:p>
          <a:r>
            <a:rPr lang="en-IN" dirty="0"/>
            <a:t>Date of Birth</a:t>
          </a:r>
        </a:p>
      </dgm:t>
    </dgm:pt>
    <dgm:pt modelId="{E9B8BE83-9B70-42CC-9D0B-57DE88B175DF}" type="parTrans" cxnId="{5B2AA860-8EEF-4890-A0D4-3ADBF90AD52C}">
      <dgm:prSet/>
      <dgm:spPr/>
      <dgm:t>
        <a:bodyPr/>
        <a:lstStyle/>
        <a:p>
          <a:endParaRPr lang="en-IN"/>
        </a:p>
      </dgm:t>
    </dgm:pt>
    <dgm:pt modelId="{0855E072-DBC8-4383-A7C3-1B1277C1D6CC}" type="sibTrans" cxnId="{5B2AA860-8EEF-4890-A0D4-3ADBF90AD52C}">
      <dgm:prSet/>
      <dgm:spPr/>
      <dgm:t>
        <a:bodyPr/>
        <a:lstStyle/>
        <a:p>
          <a:endParaRPr lang="en-IN"/>
        </a:p>
      </dgm:t>
    </dgm:pt>
    <dgm:pt modelId="{E92BBC82-067F-4F92-8AE3-E0A7417A389B}">
      <dgm:prSet phldrT="[Text]"/>
      <dgm:spPr/>
      <dgm:t>
        <a:bodyPr/>
        <a:lstStyle/>
        <a:p>
          <a:r>
            <a:rPr lang="en-IN" dirty="0"/>
            <a:t>Name</a:t>
          </a:r>
        </a:p>
      </dgm:t>
    </dgm:pt>
    <dgm:pt modelId="{56401D6D-B7C6-4654-A5CF-B78F060B9758}" type="sibTrans" cxnId="{AB0FAF02-64A2-4950-A782-582BB14E1CBC}">
      <dgm:prSet/>
      <dgm:spPr/>
      <dgm:t>
        <a:bodyPr/>
        <a:lstStyle/>
        <a:p>
          <a:endParaRPr lang="en-IN"/>
        </a:p>
      </dgm:t>
    </dgm:pt>
    <dgm:pt modelId="{9723F119-2B6D-4E6D-B61C-27B47004D1CF}" type="parTrans" cxnId="{AB0FAF02-64A2-4950-A782-582BB14E1CBC}">
      <dgm:prSet/>
      <dgm:spPr/>
      <dgm:t>
        <a:bodyPr/>
        <a:lstStyle/>
        <a:p>
          <a:endParaRPr lang="en-IN"/>
        </a:p>
      </dgm:t>
    </dgm:pt>
    <dgm:pt modelId="{1D5275C5-D308-4BD5-818D-922341A471C6}">
      <dgm:prSet phldrT="[Text]"/>
      <dgm:spPr/>
      <dgm:t>
        <a:bodyPr/>
        <a:lstStyle/>
        <a:p>
          <a:r>
            <a:rPr lang="en-IN" dirty="0"/>
            <a:t>Address</a:t>
          </a:r>
        </a:p>
      </dgm:t>
    </dgm:pt>
    <dgm:pt modelId="{7FB2C0B3-2619-466A-9EC6-84A5A4BE0E6E}" type="sibTrans" cxnId="{06033F48-DD27-45DB-8CA0-AB9941D5B7D4}">
      <dgm:prSet/>
      <dgm:spPr/>
      <dgm:t>
        <a:bodyPr/>
        <a:lstStyle/>
        <a:p>
          <a:endParaRPr lang="en-IN"/>
        </a:p>
      </dgm:t>
    </dgm:pt>
    <dgm:pt modelId="{8FD9D886-6D20-47F9-9D09-B8F4F307E184}" type="parTrans" cxnId="{06033F48-DD27-45DB-8CA0-AB9941D5B7D4}">
      <dgm:prSet/>
      <dgm:spPr/>
      <dgm:t>
        <a:bodyPr/>
        <a:lstStyle/>
        <a:p>
          <a:endParaRPr lang="en-IN"/>
        </a:p>
      </dgm:t>
    </dgm:pt>
    <dgm:pt modelId="{CE5304DA-55F4-4792-8785-D0806E8A1EE2}" type="pres">
      <dgm:prSet presAssocID="{6A000446-D80A-4FC2-A6F1-06E03DCE3BA3}" presName="linear" presStyleCnt="0">
        <dgm:presLayoutVars>
          <dgm:dir/>
          <dgm:animLvl val="lvl"/>
          <dgm:resizeHandles val="exact"/>
        </dgm:presLayoutVars>
      </dgm:prSet>
      <dgm:spPr/>
    </dgm:pt>
    <dgm:pt modelId="{14257979-EDCA-41AD-AA0D-345D380977A1}" type="pres">
      <dgm:prSet presAssocID="{E92BBC82-067F-4F92-8AE3-E0A7417A389B}" presName="parentLin" presStyleCnt="0"/>
      <dgm:spPr/>
    </dgm:pt>
    <dgm:pt modelId="{6C11A00D-6A14-44F2-8BEE-32832B34B202}" type="pres">
      <dgm:prSet presAssocID="{E92BBC82-067F-4F92-8AE3-E0A7417A389B}" presName="parentLeftMargin" presStyleLbl="node1" presStyleIdx="0" presStyleCnt="3"/>
      <dgm:spPr/>
    </dgm:pt>
    <dgm:pt modelId="{FB10E790-9E2C-4F5A-AD08-D7B7AE229339}" type="pres">
      <dgm:prSet presAssocID="{E92BBC82-067F-4F92-8AE3-E0A7417A38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83E0B2-D4E5-4054-8A98-2E496DE10283}" type="pres">
      <dgm:prSet presAssocID="{E92BBC82-067F-4F92-8AE3-E0A7417A389B}" presName="negativeSpace" presStyleCnt="0"/>
      <dgm:spPr/>
    </dgm:pt>
    <dgm:pt modelId="{E245CBA8-EE68-4B70-A734-8D1026E640BC}" type="pres">
      <dgm:prSet presAssocID="{E92BBC82-067F-4F92-8AE3-E0A7417A389B}" presName="childText" presStyleLbl="conFgAcc1" presStyleIdx="0" presStyleCnt="3">
        <dgm:presLayoutVars>
          <dgm:bulletEnabled val="1"/>
        </dgm:presLayoutVars>
      </dgm:prSet>
      <dgm:spPr/>
    </dgm:pt>
    <dgm:pt modelId="{FBD7C439-E0EF-450F-A3C8-B347E91736A0}" type="pres">
      <dgm:prSet presAssocID="{56401D6D-B7C6-4654-A5CF-B78F060B9758}" presName="spaceBetweenRectangles" presStyleCnt="0"/>
      <dgm:spPr/>
    </dgm:pt>
    <dgm:pt modelId="{18FD84CC-20B7-4D7F-B259-18174D18EB07}" type="pres">
      <dgm:prSet presAssocID="{1D5275C5-D308-4BD5-818D-922341A471C6}" presName="parentLin" presStyleCnt="0"/>
      <dgm:spPr/>
    </dgm:pt>
    <dgm:pt modelId="{44D535F0-C932-41A9-9274-2277614EEC13}" type="pres">
      <dgm:prSet presAssocID="{1D5275C5-D308-4BD5-818D-922341A471C6}" presName="parentLeftMargin" presStyleLbl="node1" presStyleIdx="0" presStyleCnt="3"/>
      <dgm:spPr/>
    </dgm:pt>
    <dgm:pt modelId="{5F88DD7E-A8C0-4C3E-ABF9-9138E1142170}" type="pres">
      <dgm:prSet presAssocID="{1D5275C5-D308-4BD5-818D-922341A471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999146-121A-4339-BC13-69840DC0E279}" type="pres">
      <dgm:prSet presAssocID="{1D5275C5-D308-4BD5-818D-922341A471C6}" presName="negativeSpace" presStyleCnt="0"/>
      <dgm:spPr/>
    </dgm:pt>
    <dgm:pt modelId="{A685CA52-3EBA-40B2-8BB2-C25BADB4F365}" type="pres">
      <dgm:prSet presAssocID="{1D5275C5-D308-4BD5-818D-922341A471C6}" presName="childText" presStyleLbl="conFgAcc1" presStyleIdx="1" presStyleCnt="3">
        <dgm:presLayoutVars>
          <dgm:bulletEnabled val="1"/>
        </dgm:presLayoutVars>
      </dgm:prSet>
      <dgm:spPr/>
    </dgm:pt>
    <dgm:pt modelId="{920EF21E-B520-4FF2-8EC4-42D35C97E2E2}" type="pres">
      <dgm:prSet presAssocID="{7FB2C0B3-2619-466A-9EC6-84A5A4BE0E6E}" presName="spaceBetweenRectangles" presStyleCnt="0"/>
      <dgm:spPr/>
    </dgm:pt>
    <dgm:pt modelId="{5E49DA5C-B1DF-4C9F-8233-F04581267652}" type="pres">
      <dgm:prSet presAssocID="{8F609B2E-A623-42A9-877E-0E432554AFA7}" presName="parentLin" presStyleCnt="0"/>
      <dgm:spPr/>
    </dgm:pt>
    <dgm:pt modelId="{9DE39386-0B18-423D-B1FB-38A34CD62C7F}" type="pres">
      <dgm:prSet presAssocID="{8F609B2E-A623-42A9-877E-0E432554AFA7}" presName="parentLeftMargin" presStyleLbl="node1" presStyleIdx="1" presStyleCnt="3"/>
      <dgm:spPr/>
    </dgm:pt>
    <dgm:pt modelId="{680CE6F9-7A2A-4900-B1F1-BDA2A76A95E9}" type="pres">
      <dgm:prSet presAssocID="{8F609B2E-A623-42A9-877E-0E432554AF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AED9892-6B42-4371-8298-61D96E032BF5}" type="pres">
      <dgm:prSet presAssocID="{8F609B2E-A623-42A9-877E-0E432554AFA7}" presName="negativeSpace" presStyleCnt="0"/>
      <dgm:spPr/>
    </dgm:pt>
    <dgm:pt modelId="{7777C12F-D72B-4925-AD38-4294552378CB}" type="pres">
      <dgm:prSet presAssocID="{8F609B2E-A623-42A9-877E-0E432554AF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0FAF02-64A2-4950-A782-582BB14E1CBC}" srcId="{6A000446-D80A-4FC2-A6F1-06E03DCE3BA3}" destId="{E92BBC82-067F-4F92-8AE3-E0A7417A389B}" srcOrd="0" destOrd="0" parTransId="{9723F119-2B6D-4E6D-B61C-27B47004D1CF}" sibTransId="{56401D6D-B7C6-4654-A5CF-B78F060B9758}"/>
    <dgm:cxn modelId="{01EBE722-40C5-49B7-BF07-7C504AF44CB6}" type="presOf" srcId="{1D5275C5-D308-4BD5-818D-922341A471C6}" destId="{5F88DD7E-A8C0-4C3E-ABF9-9138E1142170}" srcOrd="1" destOrd="0" presId="urn:microsoft.com/office/officeart/2005/8/layout/list1"/>
    <dgm:cxn modelId="{5B2AA860-8EEF-4890-A0D4-3ADBF90AD52C}" srcId="{6A000446-D80A-4FC2-A6F1-06E03DCE3BA3}" destId="{8F609B2E-A623-42A9-877E-0E432554AFA7}" srcOrd="2" destOrd="0" parTransId="{E9B8BE83-9B70-42CC-9D0B-57DE88B175DF}" sibTransId="{0855E072-DBC8-4383-A7C3-1B1277C1D6CC}"/>
    <dgm:cxn modelId="{64D9FF47-C83E-461E-A5FB-5E4B412CE60D}" type="presOf" srcId="{6A000446-D80A-4FC2-A6F1-06E03DCE3BA3}" destId="{CE5304DA-55F4-4792-8785-D0806E8A1EE2}" srcOrd="0" destOrd="0" presId="urn:microsoft.com/office/officeart/2005/8/layout/list1"/>
    <dgm:cxn modelId="{975D1748-8AE4-42A7-A155-AF5747EF9BFE}" type="presOf" srcId="{8F609B2E-A623-42A9-877E-0E432554AFA7}" destId="{680CE6F9-7A2A-4900-B1F1-BDA2A76A95E9}" srcOrd="1" destOrd="0" presId="urn:microsoft.com/office/officeart/2005/8/layout/list1"/>
    <dgm:cxn modelId="{06033F48-DD27-45DB-8CA0-AB9941D5B7D4}" srcId="{6A000446-D80A-4FC2-A6F1-06E03DCE3BA3}" destId="{1D5275C5-D308-4BD5-818D-922341A471C6}" srcOrd="1" destOrd="0" parTransId="{8FD9D886-6D20-47F9-9D09-B8F4F307E184}" sibTransId="{7FB2C0B3-2619-466A-9EC6-84A5A4BE0E6E}"/>
    <dgm:cxn modelId="{82D2809B-D38E-41DB-9C18-CF4104A0C1D4}" type="presOf" srcId="{E92BBC82-067F-4F92-8AE3-E0A7417A389B}" destId="{FB10E790-9E2C-4F5A-AD08-D7B7AE229339}" srcOrd="1" destOrd="0" presId="urn:microsoft.com/office/officeart/2005/8/layout/list1"/>
    <dgm:cxn modelId="{C08A29C9-EDD0-43B5-95EF-A9CDDD4A6EEB}" type="presOf" srcId="{1D5275C5-D308-4BD5-818D-922341A471C6}" destId="{44D535F0-C932-41A9-9274-2277614EEC13}" srcOrd="0" destOrd="0" presId="urn:microsoft.com/office/officeart/2005/8/layout/list1"/>
    <dgm:cxn modelId="{F405B7D3-B077-484C-91CC-EDFB034945F9}" type="presOf" srcId="{8F609B2E-A623-42A9-877E-0E432554AFA7}" destId="{9DE39386-0B18-423D-B1FB-38A34CD62C7F}" srcOrd="0" destOrd="0" presId="urn:microsoft.com/office/officeart/2005/8/layout/list1"/>
    <dgm:cxn modelId="{BC9D3FFB-2A6B-4DA0-B20B-8BB2D3752820}" type="presOf" srcId="{E92BBC82-067F-4F92-8AE3-E0A7417A389B}" destId="{6C11A00D-6A14-44F2-8BEE-32832B34B202}" srcOrd="0" destOrd="0" presId="urn:microsoft.com/office/officeart/2005/8/layout/list1"/>
    <dgm:cxn modelId="{F1D9EDF7-9887-446B-A45E-A9573D293629}" type="presParOf" srcId="{CE5304DA-55F4-4792-8785-D0806E8A1EE2}" destId="{14257979-EDCA-41AD-AA0D-345D380977A1}" srcOrd="0" destOrd="0" presId="urn:microsoft.com/office/officeart/2005/8/layout/list1"/>
    <dgm:cxn modelId="{227FB6BB-D8DD-431E-98F6-4D30D4B83CFE}" type="presParOf" srcId="{14257979-EDCA-41AD-AA0D-345D380977A1}" destId="{6C11A00D-6A14-44F2-8BEE-32832B34B202}" srcOrd="0" destOrd="0" presId="urn:microsoft.com/office/officeart/2005/8/layout/list1"/>
    <dgm:cxn modelId="{3F47CEE4-F02C-4110-8ADB-A1D076EE1074}" type="presParOf" srcId="{14257979-EDCA-41AD-AA0D-345D380977A1}" destId="{FB10E790-9E2C-4F5A-AD08-D7B7AE229339}" srcOrd="1" destOrd="0" presId="urn:microsoft.com/office/officeart/2005/8/layout/list1"/>
    <dgm:cxn modelId="{6D158DF1-B6FA-45A8-8530-F0EB509B6641}" type="presParOf" srcId="{CE5304DA-55F4-4792-8785-D0806E8A1EE2}" destId="{5283E0B2-D4E5-4054-8A98-2E496DE10283}" srcOrd="1" destOrd="0" presId="urn:microsoft.com/office/officeart/2005/8/layout/list1"/>
    <dgm:cxn modelId="{9FE2DEE5-146A-4BE4-ADEC-9123140AAB8B}" type="presParOf" srcId="{CE5304DA-55F4-4792-8785-D0806E8A1EE2}" destId="{E245CBA8-EE68-4B70-A734-8D1026E640BC}" srcOrd="2" destOrd="0" presId="urn:microsoft.com/office/officeart/2005/8/layout/list1"/>
    <dgm:cxn modelId="{9D9762F9-32F5-40DC-8F86-47421506007C}" type="presParOf" srcId="{CE5304DA-55F4-4792-8785-D0806E8A1EE2}" destId="{FBD7C439-E0EF-450F-A3C8-B347E91736A0}" srcOrd="3" destOrd="0" presId="urn:microsoft.com/office/officeart/2005/8/layout/list1"/>
    <dgm:cxn modelId="{85808763-4C69-4BCB-A03C-52B85E1605B5}" type="presParOf" srcId="{CE5304DA-55F4-4792-8785-D0806E8A1EE2}" destId="{18FD84CC-20B7-4D7F-B259-18174D18EB07}" srcOrd="4" destOrd="0" presId="urn:microsoft.com/office/officeart/2005/8/layout/list1"/>
    <dgm:cxn modelId="{5317988B-88DE-4C78-A994-F11F83B84D7C}" type="presParOf" srcId="{18FD84CC-20B7-4D7F-B259-18174D18EB07}" destId="{44D535F0-C932-41A9-9274-2277614EEC13}" srcOrd="0" destOrd="0" presId="urn:microsoft.com/office/officeart/2005/8/layout/list1"/>
    <dgm:cxn modelId="{A5FBF627-F59B-4680-9EF1-ED3A424868A3}" type="presParOf" srcId="{18FD84CC-20B7-4D7F-B259-18174D18EB07}" destId="{5F88DD7E-A8C0-4C3E-ABF9-9138E1142170}" srcOrd="1" destOrd="0" presId="urn:microsoft.com/office/officeart/2005/8/layout/list1"/>
    <dgm:cxn modelId="{4D6C4F5E-D10F-4671-9B34-1F5C16A8A484}" type="presParOf" srcId="{CE5304DA-55F4-4792-8785-D0806E8A1EE2}" destId="{D4999146-121A-4339-BC13-69840DC0E279}" srcOrd="5" destOrd="0" presId="urn:microsoft.com/office/officeart/2005/8/layout/list1"/>
    <dgm:cxn modelId="{22C538E4-FD3A-43C8-8C89-FC6D42FF91F4}" type="presParOf" srcId="{CE5304DA-55F4-4792-8785-D0806E8A1EE2}" destId="{A685CA52-3EBA-40B2-8BB2-C25BADB4F365}" srcOrd="6" destOrd="0" presId="urn:microsoft.com/office/officeart/2005/8/layout/list1"/>
    <dgm:cxn modelId="{7B96FA12-E704-47FC-90F9-A80F57911225}" type="presParOf" srcId="{CE5304DA-55F4-4792-8785-D0806E8A1EE2}" destId="{920EF21E-B520-4FF2-8EC4-42D35C97E2E2}" srcOrd="7" destOrd="0" presId="urn:microsoft.com/office/officeart/2005/8/layout/list1"/>
    <dgm:cxn modelId="{0ED94028-B846-431D-AE92-487ADD16D834}" type="presParOf" srcId="{CE5304DA-55F4-4792-8785-D0806E8A1EE2}" destId="{5E49DA5C-B1DF-4C9F-8233-F04581267652}" srcOrd="8" destOrd="0" presId="urn:microsoft.com/office/officeart/2005/8/layout/list1"/>
    <dgm:cxn modelId="{604A5DC3-F2D3-4EDA-8E1C-96DDEA78D7B1}" type="presParOf" srcId="{5E49DA5C-B1DF-4C9F-8233-F04581267652}" destId="{9DE39386-0B18-423D-B1FB-38A34CD62C7F}" srcOrd="0" destOrd="0" presId="urn:microsoft.com/office/officeart/2005/8/layout/list1"/>
    <dgm:cxn modelId="{175B88A2-4E7F-45C8-9F95-24DBCE05A05A}" type="presParOf" srcId="{5E49DA5C-B1DF-4C9F-8233-F04581267652}" destId="{680CE6F9-7A2A-4900-B1F1-BDA2A76A95E9}" srcOrd="1" destOrd="0" presId="urn:microsoft.com/office/officeart/2005/8/layout/list1"/>
    <dgm:cxn modelId="{957B439F-6F32-4A61-AC17-2BB1BDF46AD8}" type="presParOf" srcId="{CE5304DA-55F4-4792-8785-D0806E8A1EE2}" destId="{2AED9892-6B42-4371-8298-61D96E032BF5}" srcOrd="9" destOrd="0" presId="urn:microsoft.com/office/officeart/2005/8/layout/list1"/>
    <dgm:cxn modelId="{F91E77D5-E3D8-4217-BEFE-C2DFAD4A3985}" type="presParOf" srcId="{CE5304DA-55F4-4792-8785-D0806E8A1EE2}" destId="{7777C12F-D72B-4925-AD38-4294552378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AD712-74D7-45E6-A009-F14BAD356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78DF77D2-35B2-40B4-B92A-066B632C3221}">
      <dgm:prSet phldrT="[Text]" custT="1"/>
      <dgm:spPr/>
      <dgm:t>
        <a:bodyPr/>
        <a:lstStyle/>
        <a:p>
          <a:r>
            <a:rPr lang="en-IN" sz="2400" dirty="0"/>
            <a:t>Visit https://uidai.gov.in</a:t>
          </a:r>
        </a:p>
      </dgm:t>
    </dgm:pt>
    <dgm:pt modelId="{ABE7F3BF-A177-4D38-A847-9720EA40B20B}" type="parTrans" cxnId="{B1D68088-B0F6-4100-A60F-EB4CEBA0CF56}">
      <dgm:prSet/>
      <dgm:spPr/>
      <dgm:t>
        <a:bodyPr/>
        <a:lstStyle/>
        <a:p>
          <a:endParaRPr lang="en-IN" sz="3200"/>
        </a:p>
      </dgm:t>
    </dgm:pt>
    <dgm:pt modelId="{1DF37C91-B191-4180-ACB7-E5C583B51E5B}" type="sibTrans" cxnId="{B1D68088-B0F6-4100-A60F-EB4CEBA0CF56}">
      <dgm:prSet custT="1"/>
      <dgm:spPr/>
      <dgm:t>
        <a:bodyPr/>
        <a:lstStyle/>
        <a:p>
          <a:endParaRPr lang="en-IN" sz="1800"/>
        </a:p>
      </dgm:t>
    </dgm:pt>
    <dgm:pt modelId="{1E3315AD-1638-4BB3-9021-69A650B88EB0}">
      <dgm:prSet phldrT="[Text]" custT="1"/>
      <dgm:spPr/>
      <dgm:t>
        <a:bodyPr/>
        <a:lstStyle/>
        <a:p>
          <a:r>
            <a:rPr lang="en-IN" sz="2400" dirty="0"/>
            <a:t>‘Aadhaar Online Services’</a:t>
          </a:r>
        </a:p>
      </dgm:t>
    </dgm:pt>
    <dgm:pt modelId="{F2477294-CD17-46F7-9B69-4B695FB2562D}" type="parTrans" cxnId="{73FE3E0B-6DE0-4E11-9E1E-163B1AEC17B5}">
      <dgm:prSet/>
      <dgm:spPr/>
      <dgm:t>
        <a:bodyPr/>
        <a:lstStyle/>
        <a:p>
          <a:endParaRPr lang="en-IN" sz="3200"/>
        </a:p>
      </dgm:t>
    </dgm:pt>
    <dgm:pt modelId="{4ABD55D4-8224-4534-A3A6-04959BB315CD}" type="sibTrans" cxnId="{73FE3E0B-6DE0-4E11-9E1E-163B1AEC17B5}">
      <dgm:prSet custT="1"/>
      <dgm:spPr/>
      <dgm:t>
        <a:bodyPr/>
        <a:lstStyle/>
        <a:p>
          <a:endParaRPr lang="en-IN" sz="1800"/>
        </a:p>
      </dgm:t>
    </dgm:pt>
    <dgm:pt modelId="{DEA208CC-9920-4B3A-B855-4F01FAC2DD0C}">
      <dgm:prSet phldrT="[Text]" custT="1"/>
      <dgm:spPr/>
      <dgm:t>
        <a:bodyPr/>
        <a:lstStyle/>
        <a:p>
          <a:r>
            <a:rPr lang="en-IN" sz="2400" dirty="0"/>
            <a:t>Download Aadhaar</a:t>
          </a:r>
        </a:p>
      </dgm:t>
    </dgm:pt>
    <dgm:pt modelId="{745FFA64-F045-4AA3-AB95-58FF741970AD}" type="parTrans" cxnId="{7D982B21-F0F1-43CD-A865-659223DCA524}">
      <dgm:prSet/>
      <dgm:spPr/>
      <dgm:t>
        <a:bodyPr/>
        <a:lstStyle/>
        <a:p>
          <a:endParaRPr lang="en-IN" sz="3200"/>
        </a:p>
      </dgm:t>
    </dgm:pt>
    <dgm:pt modelId="{E1D07216-70A4-45A9-849D-5E52A74B35B2}" type="sibTrans" cxnId="{7D982B21-F0F1-43CD-A865-659223DCA524}">
      <dgm:prSet custT="1"/>
      <dgm:spPr/>
      <dgm:t>
        <a:bodyPr/>
        <a:lstStyle/>
        <a:p>
          <a:endParaRPr lang="en-IN" sz="1800"/>
        </a:p>
      </dgm:t>
    </dgm:pt>
    <dgm:pt modelId="{43695736-A1DE-4CCF-B4E1-C5994AEFC2C0}">
      <dgm:prSet phldrT="[Text]" custT="1"/>
      <dgm:spPr/>
      <dgm:t>
        <a:bodyPr/>
        <a:lstStyle/>
        <a:p>
          <a:r>
            <a:rPr lang="en-IN" sz="2400" dirty="0"/>
            <a:t>Fill required details</a:t>
          </a:r>
        </a:p>
      </dgm:t>
    </dgm:pt>
    <dgm:pt modelId="{538B106A-EBDD-4AEA-9839-FAED248CA5A4}" type="parTrans" cxnId="{A9FE9D7D-ACF9-456E-A08E-C1FA1165357B}">
      <dgm:prSet/>
      <dgm:spPr/>
      <dgm:t>
        <a:bodyPr/>
        <a:lstStyle/>
        <a:p>
          <a:endParaRPr lang="en-IN" sz="3200"/>
        </a:p>
      </dgm:t>
    </dgm:pt>
    <dgm:pt modelId="{2A7E8114-9C05-45A7-8D18-C0189B108E96}" type="sibTrans" cxnId="{A9FE9D7D-ACF9-456E-A08E-C1FA1165357B}">
      <dgm:prSet/>
      <dgm:spPr/>
      <dgm:t>
        <a:bodyPr/>
        <a:lstStyle/>
        <a:p>
          <a:endParaRPr lang="en-IN" sz="3200"/>
        </a:p>
      </dgm:t>
    </dgm:pt>
    <dgm:pt modelId="{17B42C8E-43BE-47E1-B24E-3D69402E4D78}" type="pres">
      <dgm:prSet presAssocID="{84DAD712-74D7-45E6-A009-F14BAD356DCE}" presName="Name0" presStyleCnt="0">
        <dgm:presLayoutVars>
          <dgm:dir/>
          <dgm:resizeHandles val="exact"/>
        </dgm:presLayoutVars>
      </dgm:prSet>
      <dgm:spPr/>
    </dgm:pt>
    <dgm:pt modelId="{B7F0A716-7443-4B0D-AD3D-F5A1394F8BA8}" type="pres">
      <dgm:prSet presAssocID="{78DF77D2-35B2-40B4-B92A-066B632C3221}" presName="node" presStyleLbl="node1" presStyleIdx="0" presStyleCnt="4" custScaleX="149315">
        <dgm:presLayoutVars>
          <dgm:bulletEnabled val="1"/>
        </dgm:presLayoutVars>
      </dgm:prSet>
      <dgm:spPr/>
    </dgm:pt>
    <dgm:pt modelId="{EBCFFAF3-CDD9-4DA6-AE3B-8AA10A22D0A6}" type="pres">
      <dgm:prSet presAssocID="{1DF37C91-B191-4180-ACB7-E5C583B51E5B}" presName="sibTrans" presStyleLbl="sibTrans1D1" presStyleIdx="0" presStyleCnt="3"/>
      <dgm:spPr/>
    </dgm:pt>
    <dgm:pt modelId="{86AC48D8-6208-4D78-BB8E-E86D549A19ED}" type="pres">
      <dgm:prSet presAssocID="{1DF37C91-B191-4180-ACB7-E5C583B51E5B}" presName="connectorText" presStyleLbl="sibTrans1D1" presStyleIdx="0" presStyleCnt="3"/>
      <dgm:spPr/>
    </dgm:pt>
    <dgm:pt modelId="{48A79515-AF8C-498C-8477-6E110819702B}" type="pres">
      <dgm:prSet presAssocID="{1E3315AD-1638-4BB3-9021-69A650B88EB0}" presName="node" presStyleLbl="node1" presStyleIdx="1" presStyleCnt="4">
        <dgm:presLayoutVars>
          <dgm:bulletEnabled val="1"/>
        </dgm:presLayoutVars>
      </dgm:prSet>
      <dgm:spPr/>
    </dgm:pt>
    <dgm:pt modelId="{E871ACE3-C835-458D-B784-F2F5D3A85996}" type="pres">
      <dgm:prSet presAssocID="{4ABD55D4-8224-4534-A3A6-04959BB315CD}" presName="sibTrans" presStyleLbl="sibTrans1D1" presStyleIdx="1" presStyleCnt="3"/>
      <dgm:spPr/>
    </dgm:pt>
    <dgm:pt modelId="{73C145FE-68D0-4718-B28E-51FADA5E7BF0}" type="pres">
      <dgm:prSet presAssocID="{4ABD55D4-8224-4534-A3A6-04959BB315CD}" presName="connectorText" presStyleLbl="sibTrans1D1" presStyleIdx="1" presStyleCnt="3"/>
      <dgm:spPr/>
    </dgm:pt>
    <dgm:pt modelId="{A4627B42-169E-4622-8487-45099C9B99B2}" type="pres">
      <dgm:prSet presAssocID="{DEA208CC-9920-4B3A-B855-4F01FAC2DD0C}" presName="node" presStyleLbl="node1" presStyleIdx="2" presStyleCnt="4">
        <dgm:presLayoutVars>
          <dgm:bulletEnabled val="1"/>
        </dgm:presLayoutVars>
      </dgm:prSet>
      <dgm:spPr/>
    </dgm:pt>
    <dgm:pt modelId="{0C760E5F-91BE-409D-B722-F279F031D8F0}" type="pres">
      <dgm:prSet presAssocID="{E1D07216-70A4-45A9-849D-5E52A74B35B2}" presName="sibTrans" presStyleLbl="sibTrans1D1" presStyleIdx="2" presStyleCnt="3"/>
      <dgm:spPr/>
    </dgm:pt>
    <dgm:pt modelId="{DCB54AB1-E357-4D20-9903-D4B751E1DECE}" type="pres">
      <dgm:prSet presAssocID="{E1D07216-70A4-45A9-849D-5E52A74B35B2}" presName="connectorText" presStyleLbl="sibTrans1D1" presStyleIdx="2" presStyleCnt="3"/>
      <dgm:spPr/>
    </dgm:pt>
    <dgm:pt modelId="{4788DBC3-3712-4C57-9DF7-915E694A8EF6}" type="pres">
      <dgm:prSet presAssocID="{43695736-A1DE-4CCF-B4E1-C5994AEFC2C0}" presName="node" presStyleLbl="node1" presStyleIdx="3" presStyleCnt="4">
        <dgm:presLayoutVars>
          <dgm:bulletEnabled val="1"/>
        </dgm:presLayoutVars>
      </dgm:prSet>
      <dgm:spPr/>
    </dgm:pt>
  </dgm:ptLst>
  <dgm:cxnLst>
    <dgm:cxn modelId="{73FE3E0B-6DE0-4E11-9E1E-163B1AEC17B5}" srcId="{84DAD712-74D7-45E6-A009-F14BAD356DCE}" destId="{1E3315AD-1638-4BB3-9021-69A650B88EB0}" srcOrd="1" destOrd="0" parTransId="{F2477294-CD17-46F7-9B69-4B695FB2562D}" sibTransId="{4ABD55D4-8224-4534-A3A6-04959BB315CD}"/>
    <dgm:cxn modelId="{883F4F0C-2B7D-4114-8F61-868F22FAD6A0}" type="presOf" srcId="{E1D07216-70A4-45A9-849D-5E52A74B35B2}" destId="{DCB54AB1-E357-4D20-9903-D4B751E1DECE}" srcOrd="1" destOrd="0" presId="urn:microsoft.com/office/officeart/2005/8/layout/bProcess3"/>
    <dgm:cxn modelId="{7D982B21-F0F1-43CD-A865-659223DCA524}" srcId="{84DAD712-74D7-45E6-A009-F14BAD356DCE}" destId="{DEA208CC-9920-4B3A-B855-4F01FAC2DD0C}" srcOrd="2" destOrd="0" parTransId="{745FFA64-F045-4AA3-AB95-58FF741970AD}" sibTransId="{E1D07216-70A4-45A9-849D-5E52A74B35B2}"/>
    <dgm:cxn modelId="{4B52AC62-3427-4E6B-8876-8662B2C082A6}" type="presOf" srcId="{E1D07216-70A4-45A9-849D-5E52A74B35B2}" destId="{0C760E5F-91BE-409D-B722-F279F031D8F0}" srcOrd="0" destOrd="0" presId="urn:microsoft.com/office/officeart/2005/8/layout/bProcess3"/>
    <dgm:cxn modelId="{D7D43F4A-D015-4FEF-BD61-27238393EAC7}" type="presOf" srcId="{4ABD55D4-8224-4534-A3A6-04959BB315CD}" destId="{73C145FE-68D0-4718-B28E-51FADA5E7BF0}" srcOrd="1" destOrd="0" presId="urn:microsoft.com/office/officeart/2005/8/layout/bProcess3"/>
    <dgm:cxn modelId="{59A0984F-5E74-4B07-A64F-BAA06D8C072A}" type="presOf" srcId="{1DF37C91-B191-4180-ACB7-E5C583B51E5B}" destId="{EBCFFAF3-CDD9-4DA6-AE3B-8AA10A22D0A6}" srcOrd="0" destOrd="0" presId="urn:microsoft.com/office/officeart/2005/8/layout/bProcess3"/>
    <dgm:cxn modelId="{E0A37C76-BE8E-4EEB-B31D-42DB655E2CB3}" type="presOf" srcId="{43695736-A1DE-4CCF-B4E1-C5994AEFC2C0}" destId="{4788DBC3-3712-4C57-9DF7-915E694A8EF6}" srcOrd="0" destOrd="0" presId="urn:microsoft.com/office/officeart/2005/8/layout/bProcess3"/>
    <dgm:cxn modelId="{A9FE9D7D-ACF9-456E-A08E-C1FA1165357B}" srcId="{84DAD712-74D7-45E6-A009-F14BAD356DCE}" destId="{43695736-A1DE-4CCF-B4E1-C5994AEFC2C0}" srcOrd="3" destOrd="0" parTransId="{538B106A-EBDD-4AEA-9839-FAED248CA5A4}" sibTransId="{2A7E8114-9C05-45A7-8D18-C0189B108E96}"/>
    <dgm:cxn modelId="{B1D68088-B0F6-4100-A60F-EB4CEBA0CF56}" srcId="{84DAD712-74D7-45E6-A009-F14BAD356DCE}" destId="{78DF77D2-35B2-40B4-B92A-066B632C3221}" srcOrd="0" destOrd="0" parTransId="{ABE7F3BF-A177-4D38-A847-9720EA40B20B}" sibTransId="{1DF37C91-B191-4180-ACB7-E5C583B51E5B}"/>
    <dgm:cxn modelId="{0B579C97-B758-40C8-BE20-5F649FDE941E}" type="presOf" srcId="{DEA208CC-9920-4B3A-B855-4F01FAC2DD0C}" destId="{A4627B42-169E-4622-8487-45099C9B99B2}" srcOrd="0" destOrd="0" presId="urn:microsoft.com/office/officeart/2005/8/layout/bProcess3"/>
    <dgm:cxn modelId="{3CC6DBA0-AAEB-4C19-B823-62227557F015}" type="presOf" srcId="{1DF37C91-B191-4180-ACB7-E5C583B51E5B}" destId="{86AC48D8-6208-4D78-BB8E-E86D549A19ED}" srcOrd="1" destOrd="0" presId="urn:microsoft.com/office/officeart/2005/8/layout/bProcess3"/>
    <dgm:cxn modelId="{5183A6A1-646F-4CEC-B2E8-74778732C67A}" type="presOf" srcId="{84DAD712-74D7-45E6-A009-F14BAD356DCE}" destId="{17B42C8E-43BE-47E1-B24E-3D69402E4D78}" srcOrd="0" destOrd="0" presId="urn:microsoft.com/office/officeart/2005/8/layout/bProcess3"/>
    <dgm:cxn modelId="{73265AC6-B5C5-493D-BA01-9ED4A5968DFE}" type="presOf" srcId="{78DF77D2-35B2-40B4-B92A-066B632C3221}" destId="{B7F0A716-7443-4B0D-AD3D-F5A1394F8BA8}" srcOrd="0" destOrd="0" presId="urn:microsoft.com/office/officeart/2005/8/layout/bProcess3"/>
    <dgm:cxn modelId="{A484F3D1-0AC5-4A28-AE99-7BF4B2347D47}" type="presOf" srcId="{1E3315AD-1638-4BB3-9021-69A650B88EB0}" destId="{48A79515-AF8C-498C-8477-6E110819702B}" srcOrd="0" destOrd="0" presId="urn:microsoft.com/office/officeart/2005/8/layout/bProcess3"/>
    <dgm:cxn modelId="{765FE6F3-E932-4245-84E3-F4165E2F76CB}" type="presOf" srcId="{4ABD55D4-8224-4534-A3A6-04959BB315CD}" destId="{E871ACE3-C835-458D-B784-F2F5D3A85996}" srcOrd="0" destOrd="0" presId="urn:microsoft.com/office/officeart/2005/8/layout/bProcess3"/>
    <dgm:cxn modelId="{534882CA-4D74-422A-9AB7-317341B25CE3}" type="presParOf" srcId="{17B42C8E-43BE-47E1-B24E-3D69402E4D78}" destId="{B7F0A716-7443-4B0D-AD3D-F5A1394F8BA8}" srcOrd="0" destOrd="0" presId="urn:microsoft.com/office/officeart/2005/8/layout/bProcess3"/>
    <dgm:cxn modelId="{A489F797-ADA1-41F5-84F3-BBE430E6A071}" type="presParOf" srcId="{17B42C8E-43BE-47E1-B24E-3D69402E4D78}" destId="{EBCFFAF3-CDD9-4DA6-AE3B-8AA10A22D0A6}" srcOrd="1" destOrd="0" presId="urn:microsoft.com/office/officeart/2005/8/layout/bProcess3"/>
    <dgm:cxn modelId="{BA0F1668-BA73-44DB-B538-8B8784D8A6BE}" type="presParOf" srcId="{EBCFFAF3-CDD9-4DA6-AE3B-8AA10A22D0A6}" destId="{86AC48D8-6208-4D78-BB8E-E86D549A19ED}" srcOrd="0" destOrd="0" presId="urn:microsoft.com/office/officeart/2005/8/layout/bProcess3"/>
    <dgm:cxn modelId="{F026A914-DA51-48C5-9B49-437B5BA238BA}" type="presParOf" srcId="{17B42C8E-43BE-47E1-B24E-3D69402E4D78}" destId="{48A79515-AF8C-498C-8477-6E110819702B}" srcOrd="2" destOrd="0" presId="urn:microsoft.com/office/officeart/2005/8/layout/bProcess3"/>
    <dgm:cxn modelId="{7E4813CF-1567-4E57-942E-F63CA80660F7}" type="presParOf" srcId="{17B42C8E-43BE-47E1-B24E-3D69402E4D78}" destId="{E871ACE3-C835-458D-B784-F2F5D3A85996}" srcOrd="3" destOrd="0" presId="urn:microsoft.com/office/officeart/2005/8/layout/bProcess3"/>
    <dgm:cxn modelId="{8D70863F-1DAC-4241-B4DE-2FCDAAB3D55B}" type="presParOf" srcId="{E871ACE3-C835-458D-B784-F2F5D3A85996}" destId="{73C145FE-68D0-4718-B28E-51FADA5E7BF0}" srcOrd="0" destOrd="0" presId="urn:microsoft.com/office/officeart/2005/8/layout/bProcess3"/>
    <dgm:cxn modelId="{5C1AA3F1-420E-4FB0-AE82-9A9F4A8DC759}" type="presParOf" srcId="{17B42C8E-43BE-47E1-B24E-3D69402E4D78}" destId="{A4627B42-169E-4622-8487-45099C9B99B2}" srcOrd="4" destOrd="0" presId="urn:microsoft.com/office/officeart/2005/8/layout/bProcess3"/>
    <dgm:cxn modelId="{76C24C85-A9B0-40C4-9752-06EF1AF95CDE}" type="presParOf" srcId="{17B42C8E-43BE-47E1-B24E-3D69402E4D78}" destId="{0C760E5F-91BE-409D-B722-F279F031D8F0}" srcOrd="5" destOrd="0" presId="urn:microsoft.com/office/officeart/2005/8/layout/bProcess3"/>
    <dgm:cxn modelId="{7DCE36C5-D51A-49C3-A46C-E822D520F2AC}" type="presParOf" srcId="{0C760E5F-91BE-409D-B722-F279F031D8F0}" destId="{DCB54AB1-E357-4D20-9903-D4B751E1DECE}" srcOrd="0" destOrd="0" presId="urn:microsoft.com/office/officeart/2005/8/layout/bProcess3"/>
    <dgm:cxn modelId="{09B12996-24CA-424C-B646-FCCB2EAFDB8E}" type="presParOf" srcId="{17B42C8E-43BE-47E1-B24E-3D69402E4D78}" destId="{4788DBC3-3712-4C57-9DF7-915E694A8EF6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5CBA8-EE68-4B70-A734-8D1026E640BC}">
      <dsp:nvSpPr>
        <dsp:cNvPr id="0" name=""/>
        <dsp:cNvSpPr/>
      </dsp:nvSpPr>
      <dsp:spPr>
        <a:xfrm>
          <a:off x="0" y="322208"/>
          <a:ext cx="325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0E790-9E2C-4F5A-AD08-D7B7AE229339}">
      <dsp:nvSpPr>
        <dsp:cNvPr id="0" name=""/>
        <dsp:cNvSpPr/>
      </dsp:nvSpPr>
      <dsp:spPr>
        <a:xfrm>
          <a:off x="162718" y="41768"/>
          <a:ext cx="227806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05" tIns="0" rIns="8610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Iris</a:t>
          </a:r>
        </a:p>
      </dsp:txBody>
      <dsp:txXfrm>
        <a:off x="190098" y="69148"/>
        <a:ext cx="2223302" cy="506120"/>
      </dsp:txXfrm>
    </dsp:sp>
    <dsp:sp modelId="{A685CA52-3EBA-40B2-8BB2-C25BADB4F365}">
      <dsp:nvSpPr>
        <dsp:cNvPr id="0" name=""/>
        <dsp:cNvSpPr/>
      </dsp:nvSpPr>
      <dsp:spPr>
        <a:xfrm>
          <a:off x="0" y="1184048"/>
          <a:ext cx="325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DD7E-A8C0-4C3E-ABF9-9138E1142170}">
      <dsp:nvSpPr>
        <dsp:cNvPr id="0" name=""/>
        <dsp:cNvSpPr/>
      </dsp:nvSpPr>
      <dsp:spPr>
        <a:xfrm>
          <a:off x="162718" y="903608"/>
          <a:ext cx="227806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05" tIns="0" rIns="8610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Fingerprint</a:t>
          </a:r>
        </a:p>
      </dsp:txBody>
      <dsp:txXfrm>
        <a:off x="190098" y="930988"/>
        <a:ext cx="2223302" cy="506120"/>
      </dsp:txXfrm>
    </dsp:sp>
    <dsp:sp modelId="{7777C12F-D72B-4925-AD38-4294552378CB}">
      <dsp:nvSpPr>
        <dsp:cNvPr id="0" name=""/>
        <dsp:cNvSpPr/>
      </dsp:nvSpPr>
      <dsp:spPr>
        <a:xfrm>
          <a:off x="0" y="2045889"/>
          <a:ext cx="325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CE6F9-7A2A-4900-B1F1-BDA2A76A95E9}">
      <dsp:nvSpPr>
        <dsp:cNvPr id="0" name=""/>
        <dsp:cNvSpPr/>
      </dsp:nvSpPr>
      <dsp:spPr>
        <a:xfrm>
          <a:off x="162718" y="1765449"/>
          <a:ext cx="227806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05" tIns="0" rIns="8610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Photograph</a:t>
          </a:r>
        </a:p>
      </dsp:txBody>
      <dsp:txXfrm>
        <a:off x="190098" y="1792829"/>
        <a:ext cx="222330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5CBA8-EE68-4B70-A734-8D1026E640BC}">
      <dsp:nvSpPr>
        <dsp:cNvPr id="0" name=""/>
        <dsp:cNvSpPr/>
      </dsp:nvSpPr>
      <dsp:spPr>
        <a:xfrm>
          <a:off x="0" y="296280"/>
          <a:ext cx="32448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0E790-9E2C-4F5A-AD08-D7B7AE229339}">
      <dsp:nvSpPr>
        <dsp:cNvPr id="0" name=""/>
        <dsp:cNvSpPr/>
      </dsp:nvSpPr>
      <dsp:spPr>
        <a:xfrm>
          <a:off x="128421" y="0"/>
          <a:ext cx="227139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53" tIns="0" rIns="858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Gender</a:t>
          </a:r>
        </a:p>
      </dsp:txBody>
      <dsp:txXfrm>
        <a:off x="155801" y="27380"/>
        <a:ext cx="2216635" cy="506120"/>
      </dsp:txXfrm>
    </dsp:sp>
    <dsp:sp modelId="{A685CA52-3EBA-40B2-8BB2-C25BADB4F365}">
      <dsp:nvSpPr>
        <dsp:cNvPr id="0" name=""/>
        <dsp:cNvSpPr/>
      </dsp:nvSpPr>
      <dsp:spPr>
        <a:xfrm>
          <a:off x="0" y="1158121"/>
          <a:ext cx="32448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DD7E-A8C0-4C3E-ABF9-9138E1142170}">
      <dsp:nvSpPr>
        <dsp:cNvPr id="0" name=""/>
        <dsp:cNvSpPr/>
      </dsp:nvSpPr>
      <dsp:spPr>
        <a:xfrm>
          <a:off x="162242" y="877680"/>
          <a:ext cx="227139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53" tIns="0" rIns="858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Mobile</a:t>
          </a:r>
        </a:p>
      </dsp:txBody>
      <dsp:txXfrm>
        <a:off x="189622" y="905060"/>
        <a:ext cx="2216635" cy="506120"/>
      </dsp:txXfrm>
    </dsp:sp>
    <dsp:sp modelId="{7777C12F-D72B-4925-AD38-4294552378CB}">
      <dsp:nvSpPr>
        <dsp:cNvPr id="0" name=""/>
        <dsp:cNvSpPr/>
      </dsp:nvSpPr>
      <dsp:spPr>
        <a:xfrm>
          <a:off x="0" y="2019961"/>
          <a:ext cx="32448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CE6F9-7A2A-4900-B1F1-BDA2A76A95E9}">
      <dsp:nvSpPr>
        <dsp:cNvPr id="0" name=""/>
        <dsp:cNvSpPr/>
      </dsp:nvSpPr>
      <dsp:spPr>
        <a:xfrm>
          <a:off x="162242" y="1739521"/>
          <a:ext cx="227139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53" tIns="0" rIns="858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Email</a:t>
          </a:r>
        </a:p>
      </dsp:txBody>
      <dsp:txXfrm>
        <a:off x="189622" y="1766901"/>
        <a:ext cx="221663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5CBA8-EE68-4B70-A734-8D1026E640BC}">
      <dsp:nvSpPr>
        <dsp:cNvPr id="0" name=""/>
        <dsp:cNvSpPr/>
      </dsp:nvSpPr>
      <dsp:spPr>
        <a:xfrm>
          <a:off x="0" y="322208"/>
          <a:ext cx="325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0E790-9E2C-4F5A-AD08-D7B7AE229339}">
      <dsp:nvSpPr>
        <dsp:cNvPr id="0" name=""/>
        <dsp:cNvSpPr/>
      </dsp:nvSpPr>
      <dsp:spPr>
        <a:xfrm>
          <a:off x="162718" y="41768"/>
          <a:ext cx="227806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05" tIns="0" rIns="8610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Name</a:t>
          </a:r>
        </a:p>
      </dsp:txBody>
      <dsp:txXfrm>
        <a:off x="190098" y="69148"/>
        <a:ext cx="2223302" cy="506120"/>
      </dsp:txXfrm>
    </dsp:sp>
    <dsp:sp modelId="{A685CA52-3EBA-40B2-8BB2-C25BADB4F365}">
      <dsp:nvSpPr>
        <dsp:cNvPr id="0" name=""/>
        <dsp:cNvSpPr/>
      </dsp:nvSpPr>
      <dsp:spPr>
        <a:xfrm>
          <a:off x="0" y="1184048"/>
          <a:ext cx="325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DD7E-A8C0-4C3E-ABF9-9138E1142170}">
      <dsp:nvSpPr>
        <dsp:cNvPr id="0" name=""/>
        <dsp:cNvSpPr/>
      </dsp:nvSpPr>
      <dsp:spPr>
        <a:xfrm>
          <a:off x="162718" y="903608"/>
          <a:ext cx="227806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05" tIns="0" rIns="8610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Address</a:t>
          </a:r>
        </a:p>
      </dsp:txBody>
      <dsp:txXfrm>
        <a:off x="190098" y="930988"/>
        <a:ext cx="2223302" cy="506120"/>
      </dsp:txXfrm>
    </dsp:sp>
    <dsp:sp modelId="{7777C12F-D72B-4925-AD38-4294552378CB}">
      <dsp:nvSpPr>
        <dsp:cNvPr id="0" name=""/>
        <dsp:cNvSpPr/>
      </dsp:nvSpPr>
      <dsp:spPr>
        <a:xfrm>
          <a:off x="0" y="2045889"/>
          <a:ext cx="325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CE6F9-7A2A-4900-B1F1-BDA2A76A95E9}">
      <dsp:nvSpPr>
        <dsp:cNvPr id="0" name=""/>
        <dsp:cNvSpPr/>
      </dsp:nvSpPr>
      <dsp:spPr>
        <a:xfrm>
          <a:off x="162718" y="1765449"/>
          <a:ext cx="227806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05" tIns="0" rIns="8610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Date of Birth</a:t>
          </a:r>
        </a:p>
      </dsp:txBody>
      <dsp:txXfrm>
        <a:off x="190098" y="1792829"/>
        <a:ext cx="2223302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FFAF3-CDD9-4DA6-AE3B-8AA10A22D0A6}">
      <dsp:nvSpPr>
        <dsp:cNvPr id="0" name=""/>
        <dsp:cNvSpPr/>
      </dsp:nvSpPr>
      <dsp:spPr>
        <a:xfrm>
          <a:off x="4622629" y="686653"/>
          <a:ext cx="529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547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873399" y="729570"/>
        <a:ext cx="28007" cy="5606"/>
      </dsp:txXfrm>
    </dsp:sp>
    <dsp:sp modelId="{B7F0A716-7443-4B0D-AD3D-F5A1394F8BA8}">
      <dsp:nvSpPr>
        <dsp:cNvPr id="0" name=""/>
        <dsp:cNvSpPr/>
      </dsp:nvSpPr>
      <dsp:spPr>
        <a:xfrm>
          <a:off x="987974" y="1745"/>
          <a:ext cx="3636455" cy="1461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Visit https://uidai.gov.in</a:t>
          </a:r>
        </a:p>
      </dsp:txBody>
      <dsp:txXfrm>
        <a:off x="987974" y="1745"/>
        <a:ext cx="3636455" cy="1461255"/>
      </dsp:txXfrm>
    </dsp:sp>
    <dsp:sp modelId="{E871ACE3-C835-458D-B784-F2F5D3A85996}">
      <dsp:nvSpPr>
        <dsp:cNvPr id="0" name=""/>
        <dsp:cNvSpPr/>
      </dsp:nvSpPr>
      <dsp:spPr>
        <a:xfrm>
          <a:off x="2205686" y="1461201"/>
          <a:ext cx="4196603" cy="529547"/>
        </a:xfrm>
        <a:custGeom>
          <a:avLst/>
          <a:gdLst/>
          <a:ahLst/>
          <a:cxnLst/>
          <a:rect l="0" t="0" r="0" b="0"/>
          <a:pathLst>
            <a:path>
              <a:moveTo>
                <a:pt x="4196603" y="0"/>
              </a:moveTo>
              <a:lnTo>
                <a:pt x="4196603" y="281873"/>
              </a:lnTo>
              <a:lnTo>
                <a:pt x="0" y="281873"/>
              </a:lnTo>
              <a:lnTo>
                <a:pt x="0" y="529547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198142" y="1723171"/>
        <a:ext cx="211691" cy="5606"/>
      </dsp:txXfrm>
    </dsp:sp>
    <dsp:sp modelId="{48A79515-AF8C-498C-8477-6E110819702B}">
      <dsp:nvSpPr>
        <dsp:cNvPr id="0" name=""/>
        <dsp:cNvSpPr/>
      </dsp:nvSpPr>
      <dsp:spPr>
        <a:xfrm>
          <a:off x="5184577" y="1745"/>
          <a:ext cx="2435425" cy="1461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‘Aadhaar Online Services’</a:t>
          </a:r>
        </a:p>
      </dsp:txBody>
      <dsp:txXfrm>
        <a:off x="5184577" y="1745"/>
        <a:ext cx="2435425" cy="1461255"/>
      </dsp:txXfrm>
    </dsp:sp>
    <dsp:sp modelId="{0C760E5F-91BE-409D-B722-F279F031D8F0}">
      <dsp:nvSpPr>
        <dsp:cNvPr id="0" name=""/>
        <dsp:cNvSpPr/>
      </dsp:nvSpPr>
      <dsp:spPr>
        <a:xfrm>
          <a:off x="3421599" y="2708056"/>
          <a:ext cx="529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547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3672369" y="2750973"/>
        <a:ext cx="28007" cy="5606"/>
      </dsp:txXfrm>
    </dsp:sp>
    <dsp:sp modelId="{A4627B42-169E-4622-8487-45099C9B99B2}">
      <dsp:nvSpPr>
        <dsp:cNvPr id="0" name=""/>
        <dsp:cNvSpPr/>
      </dsp:nvSpPr>
      <dsp:spPr>
        <a:xfrm>
          <a:off x="987974" y="2023148"/>
          <a:ext cx="2435425" cy="1461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Download Aadhaar</a:t>
          </a:r>
        </a:p>
      </dsp:txBody>
      <dsp:txXfrm>
        <a:off x="987974" y="2023148"/>
        <a:ext cx="2435425" cy="1461255"/>
      </dsp:txXfrm>
    </dsp:sp>
    <dsp:sp modelId="{4788DBC3-3712-4C57-9DF7-915E694A8EF6}">
      <dsp:nvSpPr>
        <dsp:cNvPr id="0" name=""/>
        <dsp:cNvSpPr/>
      </dsp:nvSpPr>
      <dsp:spPr>
        <a:xfrm>
          <a:off x="3983547" y="2023148"/>
          <a:ext cx="2435425" cy="1461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Fill required details</a:t>
          </a:r>
        </a:p>
      </dsp:txBody>
      <dsp:txXfrm>
        <a:off x="3983547" y="2023148"/>
        <a:ext cx="2435425" cy="146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000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07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76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85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51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86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70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47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913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7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41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93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9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37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14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80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223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5C61355-BFE3-433F-96CA-B5BBBB5D13E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73A055B-A871-455E-8062-2129C88AD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60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dai.gov.i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dai.gov.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4174F6-C8B5-404C-B8C9-3B57F4905F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51025" y="566738"/>
            <a:ext cx="8824913" cy="26765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AADHAAR CARD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285D53-BA35-41BE-91A9-F515B5C163C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60525" y="3081338"/>
            <a:ext cx="8824913" cy="8620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dirty="0">
                <a:solidFill>
                  <a:schemeClr val="bg1"/>
                </a:solidFill>
              </a:rPr>
              <a:t>APPLICATION, DOWNLOAD, VERIFICATION AND UPDATION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62F8F-B55F-416F-BA50-147CB551E4F3}"/>
              </a:ext>
            </a:extLst>
          </p:cNvPr>
          <p:cNvSpPr txBox="1"/>
          <p:nvPr/>
        </p:nvSpPr>
        <p:spPr>
          <a:xfrm>
            <a:off x="3506363" y="3962400"/>
            <a:ext cx="48855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IN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Shweta Suresh Pawar</a:t>
            </a:r>
          </a:p>
          <a:p>
            <a:pPr algn="ctr"/>
            <a:r>
              <a:rPr lang="en-IN" sz="2400" dirty="0">
                <a:solidFill>
                  <a:schemeClr val="bg1"/>
                </a:solidFill>
              </a:rPr>
              <a:t>Tahsildar (CPTP 4A)</a:t>
            </a:r>
          </a:p>
          <a:p>
            <a:pPr algn="ctr"/>
            <a:r>
              <a:rPr lang="en-IN" sz="2400" dirty="0">
                <a:solidFill>
                  <a:schemeClr val="bg1"/>
                </a:solidFill>
              </a:rPr>
              <a:t>Class A</a:t>
            </a:r>
          </a:p>
          <a:p>
            <a:pPr algn="ctr"/>
            <a:r>
              <a:rPr lang="en-IN" sz="2400" dirty="0">
                <a:solidFill>
                  <a:schemeClr val="bg1"/>
                </a:solidFill>
              </a:rPr>
              <a:t>Roll No 32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ED5758-7989-47E2-B2D7-D510039A12DB}"/>
              </a:ext>
            </a:extLst>
          </p:cNvPr>
          <p:cNvSpPr txBox="1">
            <a:spLocks/>
          </p:cNvSpPr>
          <p:nvPr/>
        </p:nvSpPr>
        <p:spPr>
          <a:xfrm>
            <a:off x="825361" y="888782"/>
            <a:ext cx="10200089" cy="788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>
                <a:solidFill>
                  <a:schemeClr val="bg1"/>
                </a:solidFill>
              </a:rPr>
              <a:t>How to download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r>
              <a:rPr lang="en-IN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D4ADE-B435-47A5-8289-AF8DE3432C6D}"/>
              </a:ext>
            </a:extLst>
          </p:cNvPr>
          <p:cNvSpPr/>
          <p:nvPr/>
        </p:nvSpPr>
        <p:spPr>
          <a:xfrm>
            <a:off x="723900" y="2390342"/>
            <a:ext cx="10763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Step 5</a:t>
            </a:r>
            <a:r>
              <a:rPr lang="en-US" sz="2800" dirty="0"/>
              <a:t>: Enter Password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FCDE0-8E9D-4F6F-9C55-F7AADD07F0EC}"/>
              </a:ext>
            </a:extLst>
          </p:cNvPr>
          <p:cNvSpPr/>
          <p:nvPr/>
        </p:nvSpPr>
        <p:spPr>
          <a:xfrm>
            <a:off x="904874" y="5515660"/>
            <a:ext cx="1041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instance, if your name is THOMAS and your birth year is 1989, your password will be THOM1989</a:t>
            </a:r>
            <a:endParaRPr lang="en-IN" sz="2400" dirty="0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6DD9949A-4CD6-45A8-A54D-1E80C16B7620}"/>
              </a:ext>
            </a:extLst>
          </p:cNvPr>
          <p:cNvSpPr/>
          <p:nvPr/>
        </p:nvSpPr>
        <p:spPr>
          <a:xfrm>
            <a:off x="3514460" y="3944439"/>
            <a:ext cx="642861" cy="5646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CAD562-1113-4892-AB09-15E1BD977C89}"/>
              </a:ext>
            </a:extLst>
          </p:cNvPr>
          <p:cNvSpPr/>
          <p:nvPr/>
        </p:nvSpPr>
        <p:spPr>
          <a:xfrm flipH="1">
            <a:off x="4383278" y="3259991"/>
            <a:ext cx="2896601" cy="1909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First four letters of name (In block letters)</a:t>
            </a:r>
            <a:endParaRPr lang="en-IN" sz="2800" dirty="0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1E0B090A-F78B-44F9-B1BB-C8D96BBEC840}"/>
              </a:ext>
            </a:extLst>
          </p:cNvPr>
          <p:cNvSpPr/>
          <p:nvPr/>
        </p:nvSpPr>
        <p:spPr>
          <a:xfrm>
            <a:off x="7419847" y="3932267"/>
            <a:ext cx="685928" cy="6463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28F19B-6262-464D-B779-6C6BEB8341BB}"/>
              </a:ext>
            </a:extLst>
          </p:cNvPr>
          <p:cNvSpPr/>
          <p:nvPr/>
        </p:nvSpPr>
        <p:spPr>
          <a:xfrm flipH="1">
            <a:off x="8301960" y="3243785"/>
            <a:ext cx="2896601" cy="1909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Birth Year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9DC8FC-952F-4758-9A33-BDBE6CA3CFC3}"/>
              </a:ext>
            </a:extLst>
          </p:cNvPr>
          <p:cNvSpPr/>
          <p:nvPr/>
        </p:nvSpPr>
        <p:spPr>
          <a:xfrm flipH="1">
            <a:off x="391902" y="3243785"/>
            <a:ext cx="2896601" cy="1909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Password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00621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EDE9-4A1D-49C1-8192-3793B373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VERIFICATION OF AADHAAR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248CE-981B-4C22-8958-BFE20430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696632"/>
            <a:ext cx="8825659" cy="341630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IN" sz="2800" dirty="0"/>
              <a:t>1. Visit UIDAI's website: </a:t>
            </a:r>
            <a:r>
              <a:rPr lang="en-IN" sz="2800" dirty="0">
                <a:hlinkClick r:id="rId2"/>
              </a:rPr>
              <a:t>www.uidai.gov.in</a:t>
            </a:r>
            <a:endParaRPr lang="en-IN" sz="2800" dirty="0"/>
          </a:p>
          <a:p>
            <a:pPr fontAlgn="base">
              <a:buFont typeface="Wingdings" panose="05000000000000000000" pitchFamily="2" charset="2"/>
              <a:buChar char="Ø"/>
            </a:pPr>
            <a:endParaRPr lang="en-IN" sz="28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IN" sz="2800" dirty="0"/>
              <a:t>2. On the website, under the head 'Aadhaar Services', click on 'Verify Aadhaar Number’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IN" sz="28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IN" sz="2800" dirty="0"/>
              <a:t>3. You will be redirected to a new page</a:t>
            </a:r>
          </a:p>
        </p:txBody>
      </p:sp>
    </p:spTree>
    <p:extLst>
      <p:ext uri="{BB962C8B-B14F-4D97-AF65-F5344CB8AC3E}">
        <p14:creationId xmlns:p14="http://schemas.microsoft.com/office/powerpoint/2010/main" val="184514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E030F7-45B8-43A4-97B1-909F1BD4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pPr algn="ctr"/>
            <a:r>
              <a:rPr lang="en-IN" dirty="0"/>
              <a:t>VERIFICATION OF AADHAAR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756B1-D849-46C8-9CC8-10606BF1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2219326"/>
            <a:ext cx="1049160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9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074F73-1074-4B4F-9AFC-41962C67245F}"/>
              </a:ext>
            </a:extLst>
          </p:cNvPr>
          <p:cNvSpPr txBox="1">
            <a:spLocks/>
          </p:cNvSpPr>
          <p:nvPr/>
        </p:nvSpPr>
        <p:spPr bwMode="gray">
          <a:xfrm>
            <a:off x="1374281" y="926043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/>
              <a:t>VERIFICATION OF AADHAAR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16A608-19D3-4A4E-BB38-BA8135FFB202}"/>
              </a:ext>
            </a:extLst>
          </p:cNvPr>
          <p:cNvSpPr txBox="1">
            <a:spLocks/>
          </p:cNvSpPr>
          <p:nvPr/>
        </p:nvSpPr>
        <p:spPr>
          <a:xfrm>
            <a:off x="661002" y="2181223"/>
            <a:ext cx="10187973" cy="1457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anose="05000000000000000000" pitchFamily="2" charset="2"/>
              <a:buChar char="Ø"/>
            </a:pPr>
            <a:r>
              <a:rPr lang="en-IN" sz="2800" dirty="0"/>
              <a:t>On that page, you will be required to enter your 12-digit Aadhaar number and the captcha code</a:t>
            </a:r>
            <a:br>
              <a:rPr lang="en-IN" sz="2800" dirty="0"/>
            </a:br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66DC0-EEBD-4415-B201-FCAF76C4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8" y="3429001"/>
            <a:ext cx="10461272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D4AD6B-C671-4FED-B378-77AB48122826}"/>
              </a:ext>
            </a:extLst>
          </p:cNvPr>
          <p:cNvSpPr txBox="1">
            <a:spLocks/>
          </p:cNvSpPr>
          <p:nvPr/>
        </p:nvSpPr>
        <p:spPr>
          <a:xfrm>
            <a:off x="1575404" y="1019174"/>
            <a:ext cx="9603275" cy="631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 err="1">
                <a:solidFill>
                  <a:schemeClr val="bg1"/>
                </a:solidFill>
              </a:rPr>
              <a:t>UpdaTIng</a:t>
            </a:r>
            <a:r>
              <a:rPr lang="en-IN" sz="3600" dirty="0">
                <a:solidFill>
                  <a:schemeClr val="bg1"/>
                </a:solidFill>
              </a:rPr>
              <a:t>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D3F681-CAD5-45CB-B4B4-99F7AFBCC48E}"/>
              </a:ext>
            </a:extLst>
          </p:cNvPr>
          <p:cNvSpPr txBox="1">
            <a:spLocks/>
          </p:cNvSpPr>
          <p:nvPr/>
        </p:nvSpPr>
        <p:spPr>
          <a:xfrm>
            <a:off x="780013" y="2676525"/>
            <a:ext cx="10156344" cy="38671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IN" sz="2800" dirty="0">
                <a:solidFill>
                  <a:srgbClr val="C00000"/>
                </a:solidFill>
              </a:rPr>
              <a:t>Three ways </a:t>
            </a:r>
            <a:r>
              <a:rPr lang="en-IN" sz="2800" dirty="0"/>
              <a:t>to update or correct your details:</a:t>
            </a:r>
          </a:p>
          <a:p>
            <a:pPr marL="0" indent="0" fontAlgn="base">
              <a:buNone/>
            </a:pPr>
            <a:br>
              <a:rPr lang="en-IN" sz="2800" dirty="0"/>
            </a:br>
            <a:r>
              <a:rPr lang="en-IN" sz="2800" b="1" dirty="0"/>
              <a:t>1.</a:t>
            </a:r>
            <a:r>
              <a:rPr lang="en-IN" sz="2800" dirty="0"/>
              <a:t> Update online</a:t>
            </a:r>
            <a:br>
              <a:rPr lang="en-IN" sz="2800" dirty="0"/>
            </a:br>
            <a:r>
              <a:rPr lang="en-IN" sz="2800" b="1" dirty="0"/>
              <a:t>2.</a:t>
            </a:r>
            <a:r>
              <a:rPr lang="en-IN" sz="2800" dirty="0"/>
              <a:t> Request update by post {Not in practice currently}</a:t>
            </a:r>
            <a:br>
              <a:rPr lang="en-IN" sz="2800" dirty="0"/>
            </a:br>
            <a:r>
              <a:rPr lang="en-IN" sz="2800" b="1" dirty="0"/>
              <a:t>3.</a:t>
            </a:r>
            <a:r>
              <a:rPr lang="en-IN" sz="2800" dirty="0"/>
              <a:t> Visit a nearby enrolment centre</a:t>
            </a:r>
          </a:p>
        </p:txBody>
      </p:sp>
    </p:spTree>
    <p:extLst>
      <p:ext uri="{BB962C8B-B14F-4D97-AF65-F5344CB8AC3E}">
        <p14:creationId xmlns:p14="http://schemas.microsoft.com/office/powerpoint/2010/main" val="25902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328428-EBC5-4BD6-A253-CCC2C04EC318}"/>
              </a:ext>
            </a:extLst>
          </p:cNvPr>
          <p:cNvSpPr txBox="1">
            <a:spLocks/>
          </p:cNvSpPr>
          <p:nvPr/>
        </p:nvSpPr>
        <p:spPr>
          <a:xfrm>
            <a:off x="1575404" y="1085850"/>
            <a:ext cx="9603275" cy="564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 err="1">
                <a:solidFill>
                  <a:schemeClr val="bg1"/>
                </a:solidFill>
              </a:rPr>
              <a:t>UpdaTIng</a:t>
            </a:r>
            <a:r>
              <a:rPr lang="en-IN" sz="3600" dirty="0">
                <a:solidFill>
                  <a:schemeClr val="bg1"/>
                </a:solidFill>
              </a:rPr>
              <a:t>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endParaRPr lang="en-IN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5757E-9F2F-4D57-AD84-693FAC58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0" y="2333625"/>
            <a:ext cx="10296939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9E0699-F1AE-4E64-873B-217F341EADF3}"/>
              </a:ext>
            </a:extLst>
          </p:cNvPr>
          <p:cNvSpPr/>
          <p:nvPr/>
        </p:nvSpPr>
        <p:spPr>
          <a:xfrm>
            <a:off x="711476" y="2315533"/>
            <a:ext cx="10804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Updating Online:</a:t>
            </a:r>
          </a:p>
          <a:p>
            <a:endParaRPr lang="en-IN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Registering Mobile Number is mandatory</a:t>
            </a:r>
          </a:p>
          <a:p>
            <a:endParaRPr lang="en-IN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ONLY DEMOGRAPHIC DETAILS can be updated online (Name, Address, </a:t>
            </a:r>
            <a:r>
              <a:rPr lang="en-IN" sz="2800" dirty="0" err="1"/>
              <a:t>DoB</a:t>
            </a:r>
            <a:r>
              <a:rPr lang="en-IN" sz="2800" dirty="0"/>
              <a:t>, Gender, Mobile &amp; Email)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E51B5-CC56-4DB4-8DE4-55A2927DB830}"/>
              </a:ext>
            </a:extLst>
          </p:cNvPr>
          <p:cNvSpPr txBox="1">
            <a:spLocks/>
          </p:cNvSpPr>
          <p:nvPr/>
        </p:nvSpPr>
        <p:spPr>
          <a:xfrm>
            <a:off x="1575404" y="809888"/>
            <a:ext cx="9603275" cy="8408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 err="1">
                <a:solidFill>
                  <a:schemeClr val="bg1"/>
                </a:solidFill>
              </a:rPr>
              <a:t>UpdaTIng</a:t>
            </a:r>
            <a:r>
              <a:rPr lang="en-IN" sz="3600" dirty="0">
                <a:solidFill>
                  <a:schemeClr val="bg1"/>
                </a:solidFill>
              </a:rPr>
              <a:t>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CB144D-1C44-4C1E-8456-D0A721107D31}"/>
              </a:ext>
            </a:extLst>
          </p:cNvPr>
          <p:cNvSpPr txBox="1">
            <a:spLocks/>
          </p:cNvSpPr>
          <p:nvPr/>
        </p:nvSpPr>
        <p:spPr>
          <a:xfrm>
            <a:off x="1575404" y="1038224"/>
            <a:ext cx="9603275" cy="612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 err="1">
                <a:solidFill>
                  <a:schemeClr val="bg1"/>
                </a:solidFill>
              </a:rPr>
              <a:t>UpdaTIng</a:t>
            </a:r>
            <a:r>
              <a:rPr lang="en-IN" sz="3600" dirty="0">
                <a:solidFill>
                  <a:schemeClr val="bg1"/>
                </a:solidFill>
              </a:rPr>
              <a:t>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29536-ACF3-47BB-898C-73BE80FB78F9}"/>
              </a:ext>
            </a:extLst>
          </p:cNvPr>
          <p:cNvSpPr/>
          <p:nvPr/>
        </p:nvSpPr>
        <p:spPr>
          <a:xfrm>
            <a:off x="983145" y="3429000"/>
            <a:ext cx="109516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/>
              <a:t>Scan and upload supporting self-attested Proof</a:t>
            </a:r>
          </a:p>
          <a:p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/>
              <a:t>Aadhaar card Update Request Number can be used to track the status of request</a:t>
            </a:r>
            <a:endParaRPr lang="en-I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669A2-FF1A-4AA7-90B1-49BF3801EAFD}"/>
              </a:ext>
            </a:extLst>
          </p:cNvPr>
          <p:cNvSpPr/>
          <p:nvPr/>
        </p:nvSpPr>
        <p:spPr>
          <a:xfrm>
            <a:off x="849795" y="2377558"/>
            <a:ext cx="4131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Updating Online:</a:t>
            </a:r>
          </a:p>
        </p:txBody>
      </p:sp>
    </p:spTree>
    <p:extLst>
      <p:ext uri="{BB962C8B-B14F-4D97-AF65-F5344CB8AC3E}">
        <p14:creationId xmlns:p14="http://schemas.microsoft.com/office/powerpoint/2010/main" val="206365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DB12BE-8A7E-494E-BF36-8A4A6F470775}"/>
              </a:ext>
            </a:extLst>
          </p:cNvPr>
          <p:cNvSpPr txBox="1">
            <a:spLocks/>
          </p:cNvSpPr>
          <p:nvPr/>
        </p:nvSpPr>
        <p:spPr>
          <a:xfrm>
            <a:off x="1575404" y="1085850"/>
            <a:ext cx="9603275" cy="564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 err="1">
                <a:solidFill>
                  <a:schemeClr val="bg1"/>
                </a:solidFill>
              </a:rPr>
              <a:t>UpdaTIng</a:t>
            </a:r>
            <a:r>
              <a:rPr lang="en-IN" sz="3600" dirty="0">
                <a:solidFill>
                  <a:schemeClr val="bg1"/>
                </a:solidFill>
              </a:rPr>
              <a:t>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B9C5E-C7B6-422A-B77B-EE289A8C8FEF}"/>
              </a:ext>
            </a:extLst>
          </p:cNvPr>
          <p:cNvSpPr/>
          <p:nvPr/>
        </p:nvSpPr>
        <p:spPr>
          <a:xfrm>
            <a:off x="843016" y="2555242"/>
            <a:ext cx="11068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Visiting nearby enrolment centre for update:</a:t>
            </a:r>
          </a:p>
          <a:p>
            <a:endParaRPr lang="en-IN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Both demographics &amp; biometrics (Finger Prints, Iris &amp; Photograph) can be updated</a:t>
            </a:r>
          </a:p>
          <a:p>
            <a:endParaRPr lang="en-IN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Carry original documents</a:t>
            </a:r>
          </a:p>
        </p:txBody>
      </p:sp>
    </p:spTree>
    <p:extLst>
      <p:ext uri="{BB962C8B-B14F-4D97-AF65-F5344CB8AC3E}">
        <p14:creationId xmlns:p14="http://schemas.microsoft.com/office/powerpoint/2010/main" val="275213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D93E56-9ADB-4C66-9B66-67AF146AB7F4}"/>
              </a:ext>
            </a:extLst>
          </p:cNvPr>
          <p:cNvSpPr/>
          <p:nvPr/>
        </p:nvSpPr>
        <p:spPr>
          <a:xfrm>
            <a:off x="2714625" y="3053059"/>
            <a:ext cx="64960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11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582D-187E-496B-8267-9E8592FB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FOR AADHAAR CARD?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FCF9-4B1C-4E65-8432-1A9BAF935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Visit </a:t>
            </a:r>
            <a:r>
              <a:rPr lang="en-US" sz="2800" dirty="0">
                <a:hlinkClick r:id="rId2"/>
              </a:rPr>
              <a:t>www.uidai.gov.in</a:t>
            </a:r>
            <a:endParaRPr lang="en-US" sz="2800" dirty="0"/>
          </a:p>
          <a:p>
            <a:r>
              <a:rPr lang="en-US" sz="2800" dirty="0"/>
              <a:t>Locate an Enrolment / Update center near you</a:t>
            </a:r>
          </a:p>
          <a:p>
            <a:r>
              <a:rPr lang="en-US" sz="2800" dirty="0"/>
              <a:t>Book an Appointment at UIDAI run Aadhaar </a:t>
            </a:r>
            <a:r>
              <a:rPr lang="en-US" sz="2800" dirty="0" err="1"/>
              <a:t>Seva</a:t>
            </a:r>
            <a:r>
              <a:rPr lang="en-US" sz="2800" dirty="0"/>
              <a:t> Kendra</a:t>
            </a:r>
            <a:endParaRPr lang="en-IN" sz="2800" dirty="0"/>
          </a:p>
          <a:p>
            <a:r>
              <a:rPr lang="en-US" sz="2800" dirty="0"/>
              <a:t>Register your biometric and demographic data at the Kendra</a:t>
            </a:r>
          </a:p>
        </p:txBody>
      </p:sp>
    </p:spTree>
    <p:extLst>
      <p:ext uri="{BB962C8B-B14F-4D97-AF65-F5344CB8AC3E}">
        <p14:creationId xmlns:p14="http://schemas.microsoft.com/office/powerpoint/2010/main" val="312810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C41F0-4FE3-4A80-82F4-9804AFE7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HOW TO APPLY FOR AADHAAR CARD?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5C922-09A2-47CB-909A-476D79908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3" y="2002363"/>
            <a:ext cx="10661953" cy="45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0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1EC386-03FE-4A6C-8F50-0E02AC5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HOW TO APPLY FOR AADHAAR CARD?</a:t>
            </a:r>
            <a:endParaRPr lang="en-IN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50A9B74-FBA7-44B5-85A3-6D961F70F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998111"/>
              </p:ext>
            </p:extLst>
          </p:nvPr>
        </p:nvGraphicFramePr>
        <p:xfrm>
          <a:off x="733423" y="3202542"/>
          <a:ext cx="3254375" cy="256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F12757C-8119-453F-8DE0-295EB5A9151D}"/>
              </a:ext>
            </a:extLst>
          </p:cNvPr>
          <p:cNvSpPr/>
          <p:nvPr/>
        </p:nvSpPr>
        <p:spPr>
          <a:xfrm>
            <a:off x="658979" y="2628396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/>
              <a:t>Biometrics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4EB63D1-7D16-4237-86F8-E20BA99122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385830"/>
              </p:ext>
            </p:extLst>
          </p:nvPr>
        </p:nvGraphicFramePr>
        <p:xfrm>
          <a:off x="8094663" y="3228470"/>
          <a:ext cx="3244850" cy="251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A6037AA6-6E4B-4F41-A7AD-9B0580542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929580"/>
              </p:ext>
            </p:extLst>
          </p:nvPr>
        </p:nvGraphicFramePr>
        <p:xfrm>
          <a:off x="4802186" y="3202542"/>
          <a:ext cx="3254375" cy="256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364B3463-9365-4C15-BA99-6668E7FC85BB}"/>
              </a:ext>
            </a:extLst>
          </p:cNvPr>
          <p:cNvSpPr/>
          <p:nvPr/>
        </p:nvSpPr>
        <p:spPr>
          <a:xfrm>
            <a:off x="6675413" y="2676171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7321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BBEAE-ED2F-4B44-8B83-2C4A8E248654}"/>
              </a:ext>
            </a:extLst>
          </p:cNvPr>
          <p:cNvSpPr txBox="1"/>
          <p:nvPr/>
        </p:nvSpPr>
        <p:spPr>
          <a:xfrm>
            <a:off x="838200" y="923925"/>
            <a:ext cx="999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+mj-lt"/>
              </a:rPr>
              <a:t>HOW AADHAAR GETS GENERATED?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59AE8-DC45-4A0D-A706-8B8ADEC24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009775"/>
            <a:ext cx="110775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3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980454-5B1B-42CB-9248-F847B8D44376}"/>
              </a:ext>
            </a:extLst>
          </p:cNvPr>
          <p:cNvSpPr txBox="1">
            <a:spLocks/>
          </p:cNvSpPr>
          <p:nvPr/>
        </p:nvSpPr>
        <p:spPr>
          <a:xfrm>
            <a:off x="835715" y="838200"/>
            <a:ext cx="10200089" cy="788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>
                <a:solidFill>
                  <a:schemeClr val="bg1"/>
                </a:solidFill>
              </a:rPr>
              <a:t>How to download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r>
              <a:rPr lang="en-IN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7C9445-086B-43B3-86F8-785A8B7D6EB6}"/>
              </a:ext>
            </a:extLst>
          </p:cNvPr>
          <p:cNvSpPr txBox="1">
            <a:spLocks/>
          </p:cNvSpPr>
          <p:nvPr/>
        </p:nvSpPr>
        <p:spPr>
          <a:xfrm>
            <a:off x="749990" y="2419350"/>
            <a:ext cx="10200089" cy="3952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Step 1</a:t>
            </a:r>
            <a:r>
              <a:rPr lang="en-US" sz="2800" dirty="0"/>
              <a:t>: Keep Your Aadhaar Card or Enrolment Number Ready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If you don’t have your Aadhaar</a:t>
            </a:r>
            <a:r>
              <a:rPr lang="en-US" sz="2800" dirty="0"/>
              <a:t>: Keep your enrolment number along with the time and date provided in the acknowledgment slip ready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33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73F719-3146-4DBF-8074-748ABF1984E0}"/>
              </a:ext>
            </a:extLst>
          </p:cNvPr>
          <p:cNvSpPr/>
          <p:nvPr/>
        </p:nvSpPr>
        <p:spPr>
          <a:xfrm>
            <a:off x="967271" y="2349285"/>
            <a:ext cx="7628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Step 2</a:t>
            </a:r>
            <a:r>
              <a:rPr lang="en-US" sz="2800" dirty="0"/>
              <a:t>:  Visit UIDAI Website</a:t>
            </a:r>
          </a:p>
          <a:p>
            <a:endParaRPr lang="en-US" sz="32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04413E-05D4-440F-9F57-54402323F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483211"/>
              </p:ext>
            </p:extLst>
          </p:nvPr>
        </p:nvGraphicFramePr>
        <p:xfrm>
          <a:off x="1726648" y="3143250"/>
          <a:ext cx="8607977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1B11072-947D-4420-92B8-E98CAD1C6E38}"/>
              </a:ext>
            </a:extLst>
          </p:cNvPr>
          <p:cNvSpPr txBox="1">
            <a:spLocks/>
          </p:cNvSpPr>
          <p:nvPr/>
        </p:nvSpPr>
        <p:spPr>
          <a:xfrm>
            <a:off x="835715" y="838200"/>
            <a:ext cx="10200089" cy="788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>
                <a:solidFill>
                  <a:schemeClr val="bg1"/>
                </a:solidFill>
              </a:rPr>
              <a:t>How to download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r>
              <a:rPr lang="en-IN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25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C487-D3C2-4AB8-8089-A05366A8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072" y="1104900"/>
            <a:ext cx="9603275" cy="855699"/>
          </a:xfrm>
        </p:spPr>
        <p:txBody>
          <a:bodyPr/>
          <a:lstStyle/>
          <a:p>
            <a:r>
              <a:rPr lang="en-IN" sz="3000" dirty="0"/>
              <a:t>Fill Required Details</a:t>
            </a:r>
          </a:p>
        </p:txBody>
      </p:sp>
      <p:pic>
        <p:nvPicPr>
          <p:cNvPr id="1026" name="Picture 2" descr="Download E-Aadhaar by using your Aadhaar  EID or VID">
            <a:extLst>
              <a:ext uri="{FF2B5EF4-FFF2-40B4-BE49-F238E27FC236}">
                <a16:creationId xmlns:a16="http://schemas.microsoft.com/office/drawing/2014/main" id="{FFD172BA-B284-4038-9F5A-424A2B8C0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6" y="1873940"/>
            <a:ext cx="10521321" cy="47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C2DDFE-1B98-4E0B-A40B-0F0B32E6D06B}"/>
              </a:ext>
            </a:extLst>
          </p:cNvPr>
          <p:cNvSpPr txBox="1">
            <a:spLocks/>
          </p:cNvSpPr>
          <p:nvPr/>
        </p:nvSpPr>
        <p:spPr>
          <a:xfrm>
            <a:off x="835715" y="619125"/>
            <a:ext cx="10200089" cy="788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>
                <a:solidFill>
                  <a:schemeClr val="bg1"/>
                </a:solidFill>
              </a:rPr>
              <a:t>How to download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r>
              <a:rPr lang="en-IN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602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54FFBA-2711-4C5B-9587-0B2B1A1964BB}"/>
              </a:ext>
            </a:extLst>
          </p:cNvPr>
          <p:cNvSpPr txBox="1">
            <a:spLocks/>
          </p:cNvSpPr>
          <p:nvPr/>
        </p:nvSpPr>
        <p:spPr>
          <a:xfrm>
            <a:off x="806311" y="926882"/>
            <a:ext cx="10200089" cy="788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>
                <a:solidFill>
                  <a:schemeClr val="bg1"/>
                </a:solidFill>
              </a:rPr>
              <a:t>How to download </a:t>
            </a:r>
            <a:r>
              <a:rPr lang="en-IN" sz="3600" dirty="0" err="1">
                <a:solidFill>
                  <a:schemeClr val="bg1"/>
                </a:solidFill>
              </a:rPr>
              <a:t>aadhaar</a:t>
            </a:r>
            <a:r>
              <a:rPr lang="en-IN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172C2-9B55-4DB0-83A9-42D0AB28100A}"/>
              </a:ext>
            </a:extLst>
          </p:cNvPr>
          <p:cNvSpPr txBox="1"/>
          <p:nvPr/>
        </p:nvSpPr>
        <p:spPr>
          <a:xfrm>
            <a:off x="957469" y="2224087"/>
            <a:ext cx="10553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Step 3</a:t>
            </a:r>
            <a:r>
              <a:rPr lang="en-US" sz="2800" dirty="0"/>
              <a:t>: Request for TOTP/OTP</a:t>
            </a:r>
          </a:p>
          <a:p>
            <a:r>
              <a:rPr lang="en-US" sz="2800" dirty="0"/>
              <a:t>Enter a TOTP  If NOT click on ‘Request OTP’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Step 4</a:t>
            </a:r>
            <a:r>
              <a:rPr lang="en-US" sz="2800" dirty="0"/>
              <a:t>: Enter OTP</a:t>
            </a:r>
          </a:p>
          <a:p>
            <a:r>
              <a:rPr lang="en-US" sz="2800" dirty="0"/>
              <a:t>Enter the OTP received within a few seconds in the field provided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3FC05-228B-46E8-BA2C-35BB34D34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1" y="4914900"/>
            <a:ext cx="10277061" cy="17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4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448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Ion Boardroom</vt:lpstr>
      <vt:lpstr>AADHAAR CARD</vt:lpstr>
      <vt:lpstr>HOW TO APPLY FOR AADHAAR CARD?</vt:lpstr>
      <vt:lpstr>HOW TO APPLY FOR AADHAAR CARD?</vt:lpstr>
      <vt:lpstr>HOW TO APPLY FOR AADHAAR CARD?</vt:lpstr>
      <vt:lpstr>PowerPoint Presentation</vt:lpstr>
      <vt:lpstr>PowerPoint Presentation</vt:lpstr>
      <vt:lpstr>PowerPoint Presentation</vt:lpstr>
      <vt:lpstr>Fill Required Details</vt:lpstr>
      <vt:lpstr>PowerPoint Presentation</vt:lpstr>
      <vt:lpstr>PowerPoint Presentation</vt:lpstr>
      <vt:lpstr>VERIFICATION OF AADHAAR</vt:lpstr>
      <vt:lpstr>VERIFICATION OF AADHAAR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pawar</dc:creator>
  <cp:lastModifiedBy>shweta pawar</cp:lastModifiedBy>
  <cp:revision>57</cp:revision>
  <dcterms:created xsi:type="dcterms:W3CDTF">2019-11-02T12:27:36Z</dcterms:created>
  <dcterms:modified xsi:type="dcterms:W3CDTF">2019-11-04T17:46:10Z</dcterms:modified>
</cp:coreProperties>
</file>