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sldIdLst>
    <p:sldId id="256" r:id="rId2"/>
    <p:sldId id="263" r:id="rId3"/>
    <p:sldId id="265" r:id="rId4"/>
    <p:sldId id="259" r:id="rId5"/>
    <p:sldId id="260" r:id="rId6"/>
    <p:sldId id="267" r:id="rId7"/>
    <p:sldId id="268" r:id="rId8"/>
    <p:sldId id="262" r:id="rId9"/>
    <p:sldId id="264" r:id="rId10"/>
  </p:sldIdLst>
  <p:sldSz cx="9144000" cy="6858000" type="screen4x3"/>
  <p:notesSz cx="6858000" cy="9144000"/>
  <p:defaultTextStyle>
    <a:defPPr>
      <a:defRPr lang="en-IN"/>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9" autoAdjust="0"/>
    <p:restoredTop sz="94719" autoAdjust="0"/>
  </p:normalViewPr>
  <p:slideViewPr>
    <p:cSldViewPr>
      <p:cViewPr>
        <p:scale>
          <a:sx n="73" d="100"/>
          <a:sy n="73" d="100"/>
        </p:scale>
        <p:origin x="-2712" y="-91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5122" name="Group 2"/>
          <p:cNvGrpSpPr>
            <a:grpSpLocks/>
          </p:cNvGrpSpPr>
          <p:nvPr/>
        </p:nvGrpSpPr>
        <p:grpSpPr bwMode="auto">
          <a:xfrm>
            <a:off x="0" y="0"/>
            <a:ext cx="9159875" cy="6870700"/>
            <a:chOff x="0" y="0"/>
            <a:chExt cx="5770" cy="4328"/>
          </a:xfrm>
        </p:grpSpPr>
        <p:sp>
          <p:nvSpPr>
            <p:cNvPr id="5123" name="Rectangle 3"/>
            <p:cNvSpPr>
              <a:spLocks noChangeArrowheads="1"/>
            </p:cNvSpPr>
            <p:nvPr/>
          </p:nvSpPr>
          <p:spPr bwMode="hidden">
            <a:xfrm>
              <a:off x="0" y="4186"/>
              <a:ext cx="5089" cy="142"/>
            </a:xfrm>
            <a:prstGeom prst="rect">
              <a:avLst/>
            </a:prstGeom>
            <a:gradFill rotWithShape="0">
              <a:gsLst>
                <a:gs pos="0">
                  <a:schemeClr val="bg1"/>
                </a:gs>
                <a:gs pos="100000">
                  <a:schemeClr val="bg2"/>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endParaRPr kumimoji="1" lang="en-US"/>
            </a:p>
          </p:txBody>
        </p:sp>
        <p:sp>
          <p:nvSpPr>
            <p:cNvPr id="5124" name="Rectangle 4"/>
            <p:cNvSpPr>
              <a:spLocks noChangeArrowheads="1"/>
            </p:cNvSpPr>
            <p:nvPr/>
          </p:nvSpPr>
          <p:spPr bwMode="hidden">
            <a:xfrm>
              <a:off x="0" y="0"/>
              <a:ext cx="5089" cy="126"/>
            </a:xfrm>
            <a:prstGeom prst="rect">
              <a:avLst/>
            </a:prstGeom>
            <a:gradFill rotWithShape="0">
              <a:gsLst>
                <a:gs pos="0">
                  <a:schemeClr val="bg2"/>
                </a:gs>
                <a:gs pos="100000">
                  <a:schemeClr val="bg1"/>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endParaRPr kumimoji="1" lang="en-US"/>
            </a:p>
          </p:txBody>
        </p:sp>
        <p:sp>
          <p:nvSpPr>
            <p:cNvPr id="5125" name="Rectangle 5"/>
            <p:cNvSpPr>
              <a:spLocks noChangeArrowheads="1"/>
            </p:cNvSpPr>
            <p:nvPr/>
          </p:nvSpPr>
          <p:spPr bwMode="auto">
            <a:xfrm>
              <a:off x="5010" y="0"/>
              <a:ext cx="758" cy="4320"/>
            </a:xfrm>
            <a:prstGeom prst="rect">
              <a:avLst/>
            </a:prstGeom>
            <a:gradFill rotWithShape="0">
              <a:gsLst>
                <a:gs pos="0">
                  <a:schemeClr val="accent1">
                    <a:gamma/>
                    <a:shade val="84706"/>
                    <a:invGamma/>
                  </a:schemeClr>
                </a:gs>
                <a:gs pos="50000">
                  <a:schemeClr val="accent1"/>
                </a:gs>
                <a:gs pos="100000">
                  <a:schemeClr val="accent1">
                    <a:gamma/>
                    <a:shade val="84706"/>
                    <a:invGamma/>
                  </a:scheme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endParaRPr kumimoji="1" lang="en-US"/>
            </a:p>
          </p:txBody>
        </p:sp>
        <p:grpSp>
          <p:nvGrpSpPr>
            <p:cNvPr id="5126" name="Group 6"/>
            <p:cNvGrpSpPr>
              <a:grpSpLocks/>
            </p:cNvGrpSpPr>
            <p:nvPr/>
          </p:nvGrpSpPr>
          <p:grpSpPr bwMode="auto">
            <a:xfrm>
              <a:off x="4944" y="1"/>
              <a:ext cx="816" cy="3974"/>
              <a:chOff x="4944" y="1"/>
              <a:chExt cx="816" cy="3974"/>
            </a:xfrm>
          </p:grpSpPr>
          <p:grpSp>
            <p:nvGrpSpPr>
              <p:cNvPr id="5127" name="Group 7"/>
              <p:cNvGrpSpPr>
                <a:grpSpLocks/>
              </p:cNvGrpSpPr>
              <p:nvPr userDrawn="1"/>
            </p:nvGrpSpPr>
            <p:grpSpPr bwMode="auto">
              <a:xfrm>
                <a:off x="5280" y="1"/>
                <a:ext cx="480" cy="1430"/>
                <a:chOff x="5280" y="1"/>
                <a:chExt cx="480" cy="1430"/>
              </a:xfrm>
            </p:grpSpPr>
            <p:grpSp>
              <p:nvGrpSpPr>
                <p:cNvPr id="5128" name="Group 8"/>
                <p:cNvGrpSpPr>
                  <a:grpSpLocks/>
                </p:cNvGrpSpPr>
                <p:nvPr userDrawn="1"/>
              </p:nvGrpSpPr>
              <p:grpSpPr bwMode="auto">
                <a:xfrm rot="-5400000">
                  <a:off x="5484" y="0"/>
                  <a:ext cx="174" cy="176"/>
                  <a:chOff x="1657" y="323"/>
                  <a:chExt cx="1691" cy="2560"/>
                </a:xfrm>
              </p:grpSpPr>
              <p:grpSp>
                <p:nvGrpSpPr>
                  <p:cNvPr id="5129" name="Group 9"/>
                  <p:cNvGrpSpPr>
                    <a:grpSpLocks/>
                  </p:cNvGrpSpPr>
                  <p:nvPr/>
                </p:nvGrpSpPr>
                <p:grpSpPr bwMode="auto">
                  <a:xfrm>
                    <a:off x="1657" y="323"/>
                    <a:ext cx="1691" cy="2560"/>
                    <a:chOff x="1657" y="323"/>
                    <a:chExt cx="1691" cy="2560"/>
                  </a:xfrm>
                </p:grpSpPr>
                <p:sp>
                  <p:nvSpPr>
                    <p:cNvPr id="5130" name="Freeform 10"/>
                    <p:cNvSpPr>
                      <a:spLocks/>
                    </p:cNvSpPr>
                    <p:nvPr/>
                  </p:nvSpPr>
                  <p:spPr bwMode="auto">
                    <a:xfrm>
                      <a:off x="2117" y="323"/>
                      <a:ext cx="1231" cy="2560"/>
                    </a:xfrm>
                    <a:custGeom>
                      <a:avLst/>
                      <a:gdLst>
                        <a:gd name="T0" fmla="*/ 337 w 1231"/>
                        <a:gd name="T1" fmla="*/ 283 h 2560"/>
                        <a:gd name="T2" fmla="*/ 415 w 1231"/>
                        <a:gd name="T3" fmla="*/ 115 h 2560"/>
                        <a:gd name="T4" fmla="*/ 583 w 1231"/>
                        <a:gd name="T5" fmla="*/ 7 h 2560"/>
                        <a:gd name="T6" fmla="*/ 895 w 1231"/>
                        <a:gd name="T7" fmla="*/ 61 h 2560"/>
                        <a:gd name="T8" fmla="*/ 1051 w 1231"/>
                        <a:gd name="T9" fmla="*/ 349 h 2560"/>
                        <a:gd name="T10" fmla="*/ 979 w 1231"/>
                        <a:gd name="T11" fmla="*/ 769 h 2560"/>
                        <a:gd name="T12" fmla="*/ 943 w 1231"/>
                        <a:gd name="T13" fmla="*/ 943 h 2560"/>
                        <a:gd name="T14" fmla="*/ 1105 w 1231"/>
                        <a:gd name="T15" fmla="*/ 1075 h 2560"/>
                        <a:gd name="T16" fmla="*/ 1231 w 1231"/>
                        <a:gd name="T17" fmla="*/ 1525 h 2560"/>
                        <a:gd name="T18" fmla="*/ 1123 w 1231"/>
                        <a:gd name="T19" fmla="*/ 1969 h 2560"/>
                        <a:gd name="T20" fmla="*/ 907 w 1231"/>
                        <a:gd name="T21" fmla="*/ 2077 h 2560"/>
                        <a:gd name="T22" fmla="*/ 721 w 1231"/>
                        <a:gd name="T23" fmla="*/ 2059 h 2560"/>
                        <a:gd name="T24" fmla="*/ 655 w 1231"/>
                        <a:gd name="T25" fmla="*/ 2251 h 2560"/>
                        <a:gd name="T26" fmla="*/ 529 w 1231"/>
                        <a:gd name="T27" fmla="*/ 2527 h 2560"/>
                        <a:gd name="T28" fmla="*/ 211 w 1231"/>
                        <a:gd name="T29" fmla="*/ 2509 h 2560"/>
                        <a:gd name="T30" fmla="*/ 31 w 1231"/>
                        <a:gd name="T31" fmla="*/ 2227 h 2560"/>
                        <a:gd name="T32" fmla="*/ 25 w 1231"/>
                        <a:gd name="T33" fmla="*/ 1969 h 2560"/>
                        <a:gd name="T34" fmla="*/ 145 w 1231"/>
                        <a:gd name="T35" fmla="*/ 1651 h 2560"/>
                        <a:gd name="T36" fmla="*/ 259 w 1231"/>
                        <a:gd name="T37" fmla="*/ 1513 h 2560"/>
                        <a:gd name="T38" fmla="*/ 217 w 1231"/>
                        <a:gd name="T39" fmla="*/ 1729 h 2560"/>
                        <a:gd name="T40" fmla="*/ 73 w 1231"/>
                        <a:gd name="T41" fmla="*/ 2023 h 2560"/>
                        <a:gd name="T42" fmla="*/ 169 w 1231"/>
                        <a:gd name="T43" fmla="*/ 2323 h 2560"/>
                        <a:gd name="T44" fmla="*/ 439 w 1231"/>
                        <a:gd name="T45" fmla="*/ 2431 h 2560"/>
                        <a:gd name="T46" fmla="*/ 595 w 1231"/>
                        <a:gd name="T47" fmla="*/ 2227 h 2560"/>
                        <a:gd name="T48" fmla="*/ 577 w 1231"/>
                        <a:gd name="T49" fmla="*/ 1807 h 2560"/>
                        <a:gd name="T50" fmla="*/ 493 w 1231"/>
                        <a:gd name="T51" fmla="*/ 1531 h 2560"/>
                        <a:gd name="T52" fmla="*/ 535 w 1231"/>
                        <a:gd name="T53" fmla="*/ 1459 h 2560"/>
                        <a:gd name="T54" fmla="*/ 625 w 1231"/>
                        <a:gd name="T55" fmla="*/ 1633 h 2560"/>
                        <a:gd name="T56" fmla="*/ 721 w 1231"/>
                        <a:gd name="T57" fmla="*/ 1933 h 2560"/>
                        <a:gd name="T58" fmla="*/ 967 w 1231"/>
                        <a:gd name="T59" fmla="*/ 1963 h 2560"/>
                        <a:gd name="T60" fmla="*/ 1135 w 1231"/>
                        <a:gd name="T61" fmla="*/ 1687 h 2560"/>
                        <a:gd name="T62" fmla="*/ 1117 w 1231"/>
                        <a:gd name="T63" fmla="*/ 1273 h 2560"/>
                        <a:gd name="T64" fmla="*/ 883 w 1231"/>
                        <a:gd name="T65" fmla="*/ 1057 h 2560"/>
                        <a:gd name="T66" fmla="*/ 679 w 1231"/>
                        <a:gd name="T67" fmla="*/ 1129 h 2560"/>
                        <a:gd name="T68" fmla="*/ 577 w 1231"/>
                        <a:gd name="T69" fmla="*/ 1117 h 2560"/>
                        <a:gd name="T70" fmla="*/ 619 w 1231"/>
                        <a:gd name="T71" fmla="*/ 1033 h 2560"/>
                        <a:gd name="T72" fmla="*/ 811 w 1231"/>
                        <a:gd name="T73" fmla="*/ 937 h 2560"/>
                        <a:gd name="T74" fmla="*/ 949 w 1231"/>
                        <a:gd name="T75" fmla="*/ 613 h 2560"/>
                        <a:gd name="T76" fmla="*/ 883 w 1231"/>
                        <a:gd name="T77" fmla="*/ 175 h 2560"/>
                        <a:gd name="T78" fmla="*/ 619 w 1231"/>
                        <a:gd name="T79" fmla="*/ 103 h 2560"/>
                        <a:gd name="T80" fmla="*/ 391 w 1231"/>
                        <a:gd name="T81" fmla="*/ 355 h 2560"/>
                        <a:gd name="T82" fmla="*/ 403 w 1231"/>
                        <a:gd name="T83" fmla="*/ 763 h 2560"/>
                        <a:gd name="T84" fmla="*/ 343 w 1231"/>
                        <a:gd name="T85" fmla="*/ 949 h 2560"/>
                        <a:gd name="T86" fmla="*/ 289 w 1231"/>
                        <a:gd name="T87" fmla="*/ 685 h 2560"/>
                        <a:gd name="T88" fmla="*/ 307 w 1231"/>
                        <a:gd name="T89" fmla="*/ 367 h 25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231" h="2560">
                          <a:moveTo>
                            <a:pt x="307" y="367"/>
                          </a:moveTo>
                          <a:cubicBezTo>
                            <a:pt x="317" y="336"/>
                            <a:pt x="326" y="303"/>
                            <a:pt x="337" y="283"/>
                          </a:cubicBezTo>
                          <a:cubicBezTo>
                            <a:pt x="348" y="263"/>
                            <a:pt x="360" y="275"/>
                            <a:pt x="373" y="247"/>
                          </a:cubicBezTo>
                          <a:cubicBezTo>
                            <a:pt x="386" y="219"/>
                            <a:pt x="400" y="147"/>
                            <a:pt x="415" y="115"/>
                          </a:cubicBezTo>
                          <a:cubicBezTo>
                            <a:pt x="430" y="83"/>
                            <a:pt x="435" y="73"/>
                            <a:pt x="463" y="55"/>
                          </a:cubicBezTo>
                          <a:cubicBezTo>
                            <a:pt x="491" y="37"/>
                            <a:pt x="536" y="14"/>
                            <a:pt x="583" y="7"/>
                          </a:cubicBezTo>
                          <a:cubicBezTo>
                            <a:pt x="630" y="0"/>
                            <a:pt x="693" y="4"/>
                            <a:pt x="745" y="13"/>
                          </a:cubicBezTo>
                          <a:cubicBezTo>
                            <a:pt x="797" y="22"/>
                            <a:pt x="852" y="34"/>
                            <a:pt x="895" y="61"/>
                          </a:cubicBezTo>
                          <a:cubicBezTo>
                            <a:pt x="938" y="88"/>
                            <a:pt x="977" y="127"/>
                            <a:pt x="1003" y="175"/>
                          </a:cubicBezTo>
                          <a:cubicBezTo>
                            <a:pt x="1029" y="223"/>
                            <a:pt x="1044" y="287"/>
                            <a:pt x="1051" y="349"/>
                          </a:cubicBezTo>
                          <a:cubicBezTo>
                            <a:pt x="1058" y="411"/>
                            <a:pt x="1057" y="477"/>
                            <a:pt x="1045" y="547"/>
                          </a:cubicBezTo>
                          <a:cubicBezTo>
                            <a:pt x="1033" y="617"/>
                            <a:pt x="995" y="712"/>
                            <a:pt x="979" y="769"/>
                          </a:cubicBezTo>
                          <a:cubicBezTo>
                            <a:pt x="963" y="826"/>
                            <a:pt x="955" y="860"/>
                            <a:pt x="949" y="889"/>
                          </a:cubicBezTo>
                          <a:cubicBezTo>
                            <a:pt x="943" y="918"/>
                            <a:pt x="936" y="925"/>
                            <a:pt x="943" y="943"/>
                          </a:cubicBezTo>
                          <a:cubicBezTo>
                            <a:pt x="950" y="961"/>
                            <a:pt x="964" y="975"/>
                            <a:pt x="991" y="997"/>
                          </a:cubicBezTo>
                          <a:cubicBezTo>
                            <a:pt x="1018" y="1019"/>
                            <a:pt x="1069" y="1033"/>
                            <a:pt x="1105" y="1075"/>
                          </a:cubicBezTo>
                          <a:cubicBezTo>
                            <a:pt x="1141" y="1117"/>
                            <a:pt x="1186" y="1174"/>
                            <a:pt x="1207" y="1249"/>
                          </a:cubicBezTo>
                          <a:cubicBezTo>
                            <a:pt x="1228" y="1324"/>
                            <a:pt x="1231" y="1441"/>
                            <a:pt x="1231" y="1525"/>
                          </a:cubicBezTo>
                          <a:cubicBezTo>
                            <a:pt x="1231" y="1609"/>
                            <a:pt x="1225" y="1679"/>
                            <a:pt x="1207" y="1753"/>
                          </a:cubicBezTo>
                          <a:cubicBezTo>
                            <a:pt x="1189" y="1827"/>
                            <a:pt x="1153" y="1917"/>
                            <a:pt x="1123" y="1969"/>
                          </a:cubicBezTo>
                          <a:cubicBezTo>
                            <a:pt x="1093" y="2021"/>
                            <a:pt x="1063" y="2047"/>
                            <a:pt x="1027" y="2065"/>
                          </a:cubicBezTo>
                          <a:cubicBezTo>
                            <a:pt x="991" y="2083"/>
                            <a:pt x="951" y="2079"/>
                            <a:pt x="907" y="2077"/>
                          </a:cubicBezTo>
                          <a:cubicBezTo>
                            <a:pt x="863" y="2075"/>
                            <a:pt x="794" y="2056"/>
                            <a:pt x="763" y="2053"/>
                          </a:cubicBezTo>
                          <a:cubicBezTo>
                            <a:pt x="732" y="2050"/>
                            <a:pt x="733" y="2050"/>
                            <a:pt x="721" y="2059"/>
                          </a:cubicBezTo>
                          <a:cubicBezTo>
                            <a:pt x="709" y="2068"/>
                            <a:pt x="702" y="2075"/>
                            <a:pt x="691" y="2107"/>
                          </a:cubicBezTo>
                          <a:cubicBezTo>
                            <a:pt x="680" y="2139"/>
                            <a:pt x="665" y="2205"/>
                            <a:pt x="655" y="2251"/>
                          </a:cubicBezTo>
                          <a:cubicBezTo>
                            <a:pt x="645" y="2297"/>
                            <a:pt x="652" y="2337"/>
                            <a:pt x="631" y="2383"/>
                          </a:cubicBezTo>
                          <a:cubicBezTo>
                            <a:pt x="610" y="2429"/>
                            <a:pt x="574" y="2498"/>
                            <a:pt x="529" y="2527"/>
                          </a:cubicBezTo>
                          <a:cubicBezTo>
                            <a:pt x="484" y="2556"/>
                            <a:pt x="414" y="2560"/>
                            <a:pt x="361" y="2557"/>
                          </a:cubicBezTo>
                          <a:cubicBezTo>
                            <a:pt x="308" y="2554"/>
                            <a:pt x="256" y="2537"/>
                            <a:pt x="211" y="2509"/>
                          </a:cubicBezTo>
                          <a:cubicBezTo>
                            <a:pt x="166" y="2481"/>
                            <a:pt x="121" y="2436"/>
                            <a:pt x="91" y="2389"/>
                          </a:cubicBezTo>
                          <a:cubicBezTo>
                            <a:pt x="61" y="2342"/>
                            <a:pt x="46" y="2275"/>
                            <a:pt x="31" y="2227"/>
                          </a:cubicBezTo>
                          <a:cubicBezTo>
                            <a:pt x="16" y="2179"/>
                            <a:pt x="2" y="2144"/>
                            <a:pt x="1" y="2101"/>
                          </a:cubicBezTo>
                          <a:cubicBezTo>
                            <a:pt x="0" y="2058"/>
                            <a:pt x="13" y="2018"/>
                            <a:pt x="25" y="1969"/>
                          </a:cubicBezTo>
                          <a:cubicBezTo>
                            <a:pt x="37" y="1920"/>
                            <a:pt x="53" y="1860"/>
                            <a:pt x="73" y="1807"/>
                          </a:cubicBezTo>
                          <a:cubicBezTo>
                            <a:pt x="93" y="1754"/>
                            <a:pt x="122" y="1698"/>
                            <a:pt x="145" y="1651"/>
                          </a:cubicBezTo>
                          <a:cubicBezTo>
                            <a:pt x="168" y="1604"/>
                            <a:pt x="192" y="1548"/>
                            <a:pt x="211" y="1525"/>
                          </a:cubicBezTo>
                          <a:cubicBezTo>
                            <a:pt x="230" y="1502"/>
                            <a:pt x="249" y="1502"/>
                            <a:pt x="259" y="1513"/>
                          </a:cubicBezTo>
                          <a:cubicBezTo>
                            <a:pt x="269" y="1524"/>
                            <a:pt x="278" y="1555"/>
                            <a:pt x="271" y="1591"/>
                          </a:cubicBezTo>
                          <a:cubicBezTo>
                            <a:pt x="264" y="1627"/>
                            <a:pt x="242" y="1682"/>
                            <a:pt x="217" y="1729"/>
                          </a:cubicBezTo>
                          <a:cubicBezTo>
                            <a:pt x="192" y="1776"/>
                            <a:pt x="145" y="1824"/>
                            <a:pt x="121" y="1873"/>
                          </a:cubicBezTo>
                          <a:cubicBezTo>
                            <a:pt x="97" y="1922"/>
                            <a:pt x="76" y="1970"/>
                            <a:pt x="73" y="2023"/>
                          </a:cubicBezTo>
                          <a:cubicBezTo>
                            <a:pt x="70" y="2076"/>
                            <a:pt x="87" y="2141"/>
                            <a:pt x="103" y="2191"/>
                          </a:cubicBezTo>
                          <a:cubicBezTo>
                            <a:pt x="119" y="2241"/>
                            <a:pt x="140" y="2285"/>
                            <a:pt x="169" y="2323"/>
                          </a:cubicBezTo>
                          <a:cubicBezTo>
                            <a:pt x="198" y="2361"/>
                            <a:pt x="232" y="2401"/>
                            <a:pt x="277" y="2419"/>
                          </a:cubicBezTo>
                          <a:cubicBezTo>
                            <a:pt x="322" y="2437"/>
                            <a:pt x="395" y="2440"/>
                            <a:pt x="439" y="2431"/>
                          </a:cubicBezTo>
                          <a:cubicBezTo>
                            <a:pt x="483" y="2422"/>
                            <a:pt x="515" y="2399"/>
                            <a:pt x="541" y="2365"/>
                          </a:cubicBezTo>
                          <a:cubicBezTo>
                            <a:pt x="567" y="2331"/>
                            <a:pt x="583" y="2280"/>
                            <a:pt x="595" y="2227"/>
                          </a:cubicBezTo>
                          <a:cubicBezTo>
                            <a:pt x="607" y="2174"/>
                            <a:pt x="616" y="2117"/>
                            <a:pt x="613" y="2047"/>
                          </a:cubicBezTo>
                          <a:cubicBezTo>
                            <a:pt x="610" y="1977"/>
                            <a:pt x="589" y="1871"/>
                            <a:pt x="577" y="1807"/>
                          </a:cubicBezTo>
                          <a:cubicBezTo>
                            <a:pt x="565" y="1743"/>
                            <a:pt x="555" y="1709"/>
                            <a:pt x="541" y="1663"/>
                          </a:cubicBezTo>
                          <a:cubicBezTo>
                            <a:pt x="527" y="1617"/>
                            <a:pt x="502" y="1561"/>
                            <a:pt x="493" y="1531"/>
                          </a:cubicBezTo>
                          <a:cubicBezTo>
                            <a:pt x="484" y="1501"/>
                            <a:pt x="480" y="1495"/>
                            <a:pt x="487" y="1483"/>
                          </a:cubicBezTo>
                          <a:cubicBezTo>
                            <a:pt x="494" y="1471"/>
                            <a:pt x="519" y="1455"/>
                            <a:pt x="535" y="1459"/>
                          </a:cubicBezTo>
                          <a:cubicBezTo>
                            <a:pt x="551" y="1463"/>
                            <a:pt x="568" y="1478"/>
                            <a:pt x="583" y="1507"/>
                          </a:cubicBezTo>
                          <a:cubicBezTo>
                            <a:pt x="598" y="1536"/>
                            <a:pt x="610" y="1583"/>
                            <a:pt x="625" y="1633"/>
                          </a:cubicBezTo>
                          <a:cubicBezTo>
                            <a:pt x="640" y="1683"/>
                            <a:pt x="657" y="1757"/>
                            <a:pt x="673" y="1807"/>
                          </a:cubicBezTo>
                          <a:cubicBezTo>
                            <a:pt x="689" y="1857"/>
                            <a:pt x="697" y="1905"/>
                            <a:pt x="721" y="1933"/>
                          </a:cubicBezTo>
                          <a:cubicBezTo>
                            <a:pt x="745" y="1961"/>
                            <a:pt x="776" y="1970"/>
                            <a:pt x="817" y="1975"/>
                          </a:cubicBezTo>
                          <a:cubicBezTo>
                            <a:pt x="858" y="1980"/>
                            <a:pt x="926" y="1980"/>
                            <a:pt x="967" y="1963"/>
                          </a:cubicBezTo>
                          <a:cubicBezTo>
                            <a:pt x="1008" y="1946"/>
                            <a:pt x="1035" y="1919"/>
                            <a:pt x="1063" y="1873"/>
                          </a:cubicBezTo>
                          <a:cubicBezTo>
                            <a:pt x="1091" y="1827"/>
                            <a:pt x="1122" y="1761"/>
                            <a:pt x="1135" y="1687"/>
                          </a:cubicBezTo>
                          <a:cubicBezTo>
                            <a:pt x="1148" y="1613"/>
                            <a:pt x="1144" y="1498"/>
                            <a:pt x="1141" y="1429"/>
                          </a:cubicBezTo>
                          <a:cubicBezTo>
                            <a:pt x="1138" y="1360"/>
                            <a:pt x="1140" y="1325"/>
                            <a:pt x="1117" y="1273"/>
                          </a:cubicBezTo>
                          <a:cubicBezTo>
                            <a:pt x="1094" y="1221"/>
                            <a:pt x="1042" y="1153"/>
                            <a:pt x="1003" y="1117"/>
                          </a:cubicBezTo>
                          <a:cubicBezTo>
                            <a:pt x="964" y="1081"/>
                            <a:pt x="919" y="1064"/>
                            <a:pt x="883" y="1057"/>
                          </a:cubicBezTo>
                          <a:cubicBezTo>
                            <a:pt x="847" y="1050"/>
                            <a:pt x="821" y="1063"/>
                            <a:pt x="787" y="1075"/>
                          </a:cubicBezTo>
                          <a:cubicBezTo>
                            <a:pt x="753" y="1087"/>
                            <a:pt x="706" y="1117"/>
                            <a:pt x="679" y="1129"/>
                          </a:cubicBezTo>
                          <a:cubicBezTo>
                            <a:pt x="652" y="1141"/>
                            <a:pt x="642" y="1149"/>
                            <a:pt x="625" y="1147"/>
                          </a:cubicBezTo>
                          <a:cubicBezTo>
                            <a:pt x="608" y="1145"/>
                            <a:pt x="584" y="1130"/>
                            <a:pt x="577" y="1117"/>
                          </a:cubicBezTo>
                          <a:cubicBezTo>
                            <a:pt x="570" y="1104"/>
                            <a:pt x="576" y="1083"/>
                            <a:pt x="583" y="1069"/>
                          </a:cubicBezTo>
                          <a:cubicBezTo>
                            <a:pt x="590" y="1055"/>
                            <a:pt x="599" y="1043"/>
                            <a:pt x="619" y="1033"/>
                          </a:cubicBezTo>
                          <a:cubicBezTo>
                            <a:pt x="639" y="1023"/>
                            <a:pt x="671" y="1025"/>
                            <a:pt x="703" y="1009"/>
                          </a:cubicBezTo>
                          <a:cubicBezTo>
                            <a:pt x="735" y="993"/>
                            <a:pt x="780" y="965"/>
                            <a:pt x="811" y="937"/>
                          </a:cubicBezTo>
                          <a:cubicBezTo>
                            <a:pt x="842" y="909"/>
                            <a:pt x="866" y="895"/>
                            <a:pt x="889" y="841"/>
                          </a:cubicBezTo>
                          <a:cubicBezTo>
                            <a:pt x="912" y="787"/>
                            <a:pt x="939" y="696"/>
                            <a:pt x="949" y="613"/>
                          </a:cubicBezTo>
                          <a:cubicBezTo>
                            <a:pt x="959" y="530"/>
                            <a:pt x="960" y="416"/>
                            <a:pt x="949" y="343"/>
                          </a:cubicBezTo>
                          <a:cubicBezTo>
                            <a:pt x="938" y="270"/>
                            <a:pt x="914" y="215"/>
                            <a:pt x="883" y="175"/>
                          </a:cubicBezTo>
                          <a:cubicBezTo>
                            <a:pt x="852" y="135"/>
                            <a:pt x="807" y="115"/>
                            <a:pt x="763" y="103"/>
                          </a:cubicBezTo>
                          <a:cubicBezTo>
                            <a:pt x="719" y="91"/>
                            <a:pt x="665" y="90"/>
                            <a:pt x="619" y="103"/>
                          </a:cubicBezTo>
                          <a:cubicBezTo>
                            <a:pt x="573" y="116"/>
                            <a:pt x="525" y="139"/>
                            <a:pt x="487" y="181"/>
                          </a:cubicBezTo>
                          <a:cubicBezTo>
                            <a:pt x="449" y="223"/>
                            <a:pt x="412" y="301"/>
                            <a:pt x="391" y="355"/>
                          </a:cubicBezTo>
                          <a:cubicBezTo>
                            <a:pt x="370" y="409"/>
                            <a:pt x="359" y="437"/>
                            <a:pt x="361" y="505"/>
                          </a:cubicBezTo>
                          <a:cubicBezTo>
                            <a:pt x="363" y="573"/>
                            <a:pt x="399" y="691"/>
                            <a:pt x="403" y="763"/>
                          </a:cubicBezTo>
                          <a:cubicBezTo>
                            <a:pt x="407" y="835"/>
                            <a:pt x="395" y="906"/>
                            <a:pt x="385" y="937"/>
                          </a:cubicBezTo>
                          <a:cubicBezTo>
                            <a:pt x="375" y="968"/>
                            <a:pt x="356" y="957"/>
                            <a:pt x="343" y="949"/>
                          </a:cubicBezTo>
                          <a:cubicBezTo>
                            <a:pt x="330" y="941"/>
                            <a:pt x="316" y="933"/>
                            <a:pt x="307" y="889"/>
                          </a:cubicBezTo>
                          <a:cubicBezTo>
                            <a:pt x="298" y="845"/>
                            <a:pt x="294" y="755"/>
                            <a:pt x="289" y="685"/>
                          </a:cubicBezTo>
                          <a:cubicBezTo>
                            <a:pt x="284" y="615"/>
                            <a:pt x="273" y="523"/>
                            <a:pt x="277" y="469"/>
                          </a:cubicBezTo>
                          <a:cubicBezTo>
                            <a:pt x="281" y="415"/>
                            <a:pt x="297" y="398"/>
                            <a:pt x="307" y="367"/>
                          </a:cubicBezTo>
                          <a:close/>
                        </a:path>
                      </a:pathLst>
                    </a:custGeom>
                    <a:solidFill>
                      <a:srgbClr val="E7D6B7"/>
                    </a:soli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a:p>
                  </p:txBody>
                </p:sp>
                <p:sp>
                  <p:nvSpPr>
                    <p:cNvPr id="5131" name="Freeform 11"/>
                    <p:cNvSpPr>
                      <a:spLocks/>
                    </p:cNvSpPr>
                    <p:nvPr/>
                  </p:nvSpPr>
                  <p:spPr bwMode="auto">
                    <a:xfrm>
                      <a:off x="1657" y="376"/>
                      <a:ext cx="865" cy="2071"/>
                    </a:xfrm>
                    <a:custGeom>
                      <a:avLst/>
                      <a:gdLst>
                        <a:gd name="T0" fmla="*/ 785 w 865"/>
                        <a:gd name="T1" fmla="*/ 530 h 2071"/>
                        <a:gd name="T2" fmla="*/ 797 w 865"/>
                        <a:gd name="T3" fmla="*/ 350 h 2071"/>
                        <a:gd name="T4" fmla="*/ 863 w 865"/>
                        <a:gd name="T5" fmla="*/ 206 h 2071"/>
                        <a:gd name="T6" fmla="*/ 809 w 865"/>
                        <a:gd name="T7" fmla="*/ 218 h 2071"/>
                        <a:gd name="T8" fmla="*/ 749 w 865"/>
                        <a:gd name="T9" fmla="*/ 218 h 2071"/>
                        <a:gd name="T10" fmla="*/ 683 w 865"/>
                        <a:gd name="T11" fmla="*/ 116 h 2071"/>
                        <a:gd name="T12" fmla="*/ 611 w 865"/>
                        <a:gd name="T13" fmla="*/ 32 h 2071"/>
                        <a:gd name="T14" fmla="*/ 509 w 865"/>
                        <a:gd name="T15" fmla="*/ 2 h 2071"/>
                        <a:gd name="T16" fmla="*/ 407 w 865"/>
                        <a:gd name="T17" fmla="*/ 20 h 2071"/>
                        <a:gd name="T18" fmla="*/ 281 w 865"/>
                        <a:gd name="T19" fmla="*/ 74 h 2071"/>
                        <a:gd name="T20" fmla="*/ 173 w 865"/>
                        <a:gd name="T21" fmla="*/ 206 h 2071"/>
                        <a:gd name="T22" fmla="*/ 119 w 865"/>
                        <a:gd name="T23" fmla="*/ 404 h 2071"/>
                        <a:gd name="T24" fmla="*/ 131 w 865"/>
                        <a:gd name="T25" fmla="*/ 590 h 2071"/>
                        <a:gd name="T26" fmla="*/ 173 w 865"/>
                        <a:gd name="T27" fmla="*/ 782 h 2071"/>
                        <a:gd name="T28" fmla="*/ 197 w 865"/>
                        <a:gd name="T29" fmla="*/ 884 h 2071"/>
                        <a:gd name="T30" fmla="*/ 167 w 865"/>
                        <a:gd name="T31" fmla="*/ 986 h 2071"/>
                        <a:gd name="T32" fmla="*/ 65 w 865"/>
                        <a:gd name="T33" fmla="*/ 1124 h 2071"/>
                        <a:gd name="T34" fmla="*/ 17 w 865"/>
                        <a:gd name="T35" fmla="*/ 1298 h 2071"/>
                        <a:gd name="T36" fmla="*/ 5 w 865"/>
                        <a:gd name="T37" fmla="*/ 1550 h 2071"/>
                        <a:gd name="T38" fmla="*/ 47 w 865"/>
                        <a:gd name="T39" fmla="*/ 1748 h 2071"/>
                        <a:gd name="T40" fmla="*/ 131 w 865"/>
                        <a:gd name="T41" fmla="*/ 1898 h 2071"/>
                        <a:gd name="T42" fmla="*/ 299 w 865"/>
                        <a:gd name="T43" fmla="*/ 1988 h 2071"/>
                        <a:gd name="T44" fmla="*/ 425 w 865"/>
                        <a:gd name="T45" fmla="*/ 1982 h 2071"/>
                        <a:gd name="T46" fmla="*/ 467 w 865"/>
                        <a:gd name="T47" fmla="*/ 1994 h 2071"/>
                        <a:gd name="T48" fmla="*/ 497 w 865"/>
                        <a:gd name="T49" fmla="*/ 2066 h 2071"/>
                        <a:gd name="T50" fmla="*/ 497 w 865"/>
                        <a:gd name="T51" fmla="*/ 1964 h 2071"/>
                        <a:gd name="T52" fmla="*/ 557 w 865"/>
                        <a:gd name="T53" fmla="*/ 1778 h 2071"/>
                        <a:gd name="T54" fmla="*/ 617 w 865"/>
                        <a:gd name="T55" fmla="*/ 1658 h 2071"/>
                        <a:gd name="T56" fmla="*/ 581 w 865"/>
                        <a:gd name="T57" fmla="*/ 1700 h 2071"/>
                        <a:gd name="T58" fmla="*/ 515 w 865"/>
                        <a:gd name="T59" fmla="*/ 1820 h 2071"/>
                        <a:gd name="T60" fmla="*/ 407 w 865"/>
                        <a:gd name="T61" fmla="*/ 1904 h 2071"/>
                        <a:gd name="T62" fmla="*/ 269 w 865"/>
                        <a:gd name="T63" fmla="*/ 1898 h 2071"/>
                        <a:gd name="T64" fmla="*/ 179 w 865"/>
                        <a:gd name="T65" fmla="*/ 1814 h 2071"/>
                        <a:gd name="T66" fmla="*/ 113 w 865"/>
                        <a:gd name="T67" fmla="*/ 1640 h 2071"/>
                        <a:gd name="T68" fmla="*/ 107 w 865"/>
                        <a:gd name="T69" fmla="*/ 1394 h 2071"/>
                        <a:gd name="T70" fmla="*/ 137 w 865"/>
                        <a:gd name="T71" fmla="*/ 1190 h 2071"/>
                        <a:gd name="T72" fmla="*/ 203 w 865"/>
                        <a:gd name="T73" fmla="*/ 1070 h 2071"/>
                        <a:gd name="T74" fmla="*/ 323 w 865"/>
                        <a:gd name="T75" fmla="*/ 1022 h 2071"/>
                        <a:gd name="T76" fmla="*/ 509 w 865"/>
                        <a:gd name="T77" fmla="*/ 1076 h 2071"/>
                        <a:gd name="T78" fmla="*/ 611 w 865"/>
                        <a:gd name="T79" fmla="*/ 1124 h 2071"/>
                        <a:gd name="T80" fmla="*/ 665 w 865"/>
                        <a:gd name="T81" fmla="*/ 1100 h 2071"/>
                        <a:gd name="T82" fmla="*/ 659 w 865"/>
                        <a:gd name="T83" fmla="*/ 1046 h 2071"/>
                        <a:gd name="T84" fmla="*/ 611 w 865"/>
                        <a:gd name="T85" fmla="*/ 1004 h 2071"/>
                        <a:gd name="T86" fmla="*/ 497 w 865"/>
                        <a:gd name="T87" fmla="*/ 980 h 2071"/>
                        <a:gd name="T88" fmla="*/ 323 w 865"/>
                        <a:gd name="T89" fmla="*/ 896 h 2071"/>
                        <a:gd name="T90" fmla="*/ 233 w 865"/>
                        <a:gd name="T91" fmla="*/ 680 h 2071"/>
                        <a:gd name="T92" fmla="*/ 209 w 865"/>
                        <a:gd name="T93" fmla="*/ 416 h 2071"/>
                        <a:gd name="T94" fmla="*/ 317 w 865"/>
                        <a:gd name="T95" fmla="*/ 170 h 2071"/>
                        <a:gd name="T96" fmla="*/ 485 w 865"/>
                        <a:gd name="T97" fmla="*/ 110 h 2071"/>
                        <a:gd name="T98" fmla="*/ 617 w 865"/>
                        <a:gd name="T99" fmla="*/ 164 h 2071"/>
                        <a:gd name="T100" fmla="*/ 707 w 865"/>
                        <a:gd name="T101" fmla="*/ 290 h 2071"/>
                        <a:gd name="T102" fmla="*/ 737 w 865"/>
                        <a:gd name="T103" fmla="*/ 428 h 2071"/>
                        <a:gd name="T104" fmla="*/ 773 w 865"/>
                        <a:gd name="T105" fmla="*/ 602 h 2071"/>
                        <a:gd name="T106" fmla="*/ 809 w 865"/>
                        <a:gd name="T107" fmla="*/ 584 h 2071"/>
                        <a:gd name="T108" fmla="*/ 785 w 865"/>
                        <a:gd name="T109" fmla="*/ 530 h 20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865" h="2071">
                          <a:moveTo>
                            <a:pt x="785" y="530"/>
                          </a:moveTo>
                          <a:cubicBezTo>
                            <a:pt x="783" y="491"/>
                            <a:pt x="784" y="404"/>
                            <a:pt x="797" y="350"/>
                          </a:cubicBezTo>
                          <a:cubicBezTo>
                            <a:pt x="810" y="296"/>
                            <a:pt x="861" y="228"/>
                            <a:pt x="863" y="206"/>
                          </a:cubicBezTo>
                          <a:cubicBezTo>
                            <a:pt x="865" y="184"/>
                            <a:pt x="828" y="216"/>
                            <a:pt x="809" y="218"/>
                          </a:cubicBezTo>
                          <a:cubicBezTo>
                            <a:pt x="790" y="220"/>
                            <a:pt x="770" y="235"/>
                            <a:pt x="749" y="218"/>
                          </a:cubicBezTo>
                          <a:cubicBezTo>
                            <a:pt x="728" y="201"/>
                            <a:pt x="706" y="147"/>
                            <a:pt x="683" y="116"/>
                          </a:cubicBezTo>
                          <a:cubicBezTo>
                            <a:pt x="660" y="85"/>
                            <a:pt x="640" y="51"/>
                            <a:pt x="611" y="32"/>
                          </a:cubicBezTo>
                          <a:cubicBezTo>
                            <a:pt x="582" y="13"/>
                            <a:pt x="543" y="4"/>
                            <a:pt x="509" y="2"/>
                          </a:cubicBezTo>
                          <a:cubicBezTo>
                            <a:pt x="475" y="0"/>
                            <a:pt x="445" y="8"/>
                            <a:pt x="407" y="20"/>
                          </a:cubicBezTo>
                          <a:cubicBezTo>
                            <a:pt x="369" y="32"/>
                            <a:pt x="320" y="43"/>
                            <a:pt x="281" y="74"/>
                          </a:cubicBezTo>
                          <a:cubicBezTo>
                            <a:pt x="242" y="105"/>
                            <a:pt x="200" y="151"/>
                            <a:pt x="173" y="206"/>
                          </a:cubicBezTo>
                          <a:cubicBezTo>
                            <a:pt x="146" y="261"/>
                            <a:pt x="126" y="340"/>
                            <a:pt x="119" y="404"/>
                          </a:cubicBezTo>
                          <a:cubicBezTo>
                            <a:pt x="112" y="468"/>
                            <a:pt x="122" y="527"/>
                            <a:pt x="131" y="590"/>
                          </a:cubicBezTo>
                          <a:cubicBezTo>
                            <a:pt x="140" y="653"/>
                            <a:pt x="162" y="733"/>
                            <a:pt x="173" y="782"/>
                          </a:cubicBezTo>
                          <a:cubicBezTo>
                            <a:pt x="184" y="831"/>
                            <a:pt x="198" y="850"/>
                            <a:pt x="197" y="884"/>
                          </a:cubicBezTo>
                          <a:cubicBezTo>
                            <a:pt x="196" y="918"/>
                            <a:pt x="189" y="946"/>
                            <a:pt x="167" y="986"/>
                          </a:cubicBezTo>
                          <a:cubicBezTo>
                            <a:pt x="145" y="1026"/>
                            <a:pt x="90" y="1072"/>
                            <a:pt x="65" y="1124"/>
                          </a:cubicBezTo>
                          <a:cubicBezTo>
                            <a:pt x="40" y="1176"/>
                            <a:pt x="27" y="1227"/>
                            <a:pt x="17" y="1298"/>
                          </a:cubicBezTo>
                          <a:cubicBezTo>
                            <a:pt x="7" y="1369"/>
                            <a:pt x="0" y="1475"/>
                            <a:pt x="5" y="1550"/>
                          </a:cubicBezTo>
                          <a:cubicBezTo>
                            <a:pt x="10" y="1625"/>
                            <a:pt x="26" y="1690"/>
                            <a:pt x="47" y="1748"/>
                          </a:cubicBezTo>
                          <a:cubicBezTo>
                            <a:pt x="68" y="1806"/>
                            <a:pt x="89" y="1858"/>
                            <a:pt x="131" y="1898"/>
                          </a:cubicBezTo>
                          <a:cubicBezTo>
                            <a:pt x="173" y="1938"/>
                            <a:pt x="250" y="1974"/>
                            <a:pt x="299" y="1988"/>
                          </a:cubicBezTo>
                          <a:cubicBezTo>
                            <a:pt x="348" y="2002"/>
                            <a:pt x="397" y="1981"/>
                            <a:pt x="425" y="1982"/>
                          </a:cubicBezTo>
                          <a:cubicBezTo>
                            <a:pt x="453" y="1983"/>
                            <a:pt x="455" y="1980"/>
                            <a:pt x="467" y="1994"/>
                          </a:cubicBezTo>
                          <a:cubicBezTo>
                            <a:pt x="479" y="2008"/>
                            <a:pt x="492" y="2071"/>
                            <a:pt x="497" y="2066"/>
                          </a:cubicBezTo>
                          <a:cubicBezTo>
                            <a:pt x="502" y="2061"/>
                            <a:pt x="487" y="2012"/>
                            <a:pt x="497" y="1964"/>
                          </a:cubicBezTo>
                          <a:cubicBezTo>
                            <a:pt x="507" y="1916"/>
                            <a:pt x="537" y="1829"/>
                            <a:pt x="557" y="1778"/>
                          </a:cubicBezTo>
                          <a:cubicBezTo>
                            <a:pt x="577" y="1727"/>
                            <a:pt x="613" y="1671"/>
                            <a:pt x="617" y="1658"/>
                          </a:cubicBezTo>
                          <a:cubicBezTo>
                            <a:pt x="621" y="1645"/>
                            <a:pt x="598" y="1673"/>
                            <a:pt x="581" y="1700"/>
                          </a:cubicBezTo>
                          <a:cubicBezTo>
                            <a:pt x="564" y="1727"/>
                            <a:pt x="544" y="1786"/>
                            <a:pt x="515" y="1820"/>
                          </a:cubicBezTo>
                          <a:cubicBezTo>
                            <a:pt x="486" y="1854"/>
                            <a:pt x="448" y="1891"/>
                            <a:pt x="407" y="1904"/>
                          </a:cubicBezTo>
                          <a:cubicBezTo>
                            <a:pt x="366" y="1917"/>
                            <a:pt x="307" y="1913"/>
                            <a:pt x="269" y="1898"/>
                          </a:cubicBezTo>
                          <a:cubicBezTo>
                            <a:pt x="231" y="1883"/>
                            <a:pt x="205" y="1857"/>
                            <a:pt x="179" y="1814"/>
                          </a:cubicBezTo>
                          <a:cubicBezTo>
                            <a:pt x="153" y="1771"/>
                            <a:pt x="125" y="1710"/>
                            <a:pt x="113" y="1640"/>
                          </a:cubicBezTo>
                          <a:cubicBezTo>
                            <a:pt x="101" y="1570"/>
                            <a:pt x="103" y="1469"/>
                            <a:pt x="107" y="1394"/>
                          </a:cubicBezTo>
                          <a:cubicBezTo>
                            <a:pt x="111" y="1319"/>
                            <a:pt x="121" y="1244"/>
                            <a:pt x="137" y="1190"/>
                          </a:cubicBezTo>
                          <a:cubicBezTo>
                            <a:pt x="153" y="1136"/>
                            <a:pt x="172" y="1098"/>
                            <a:pt x="203" y="1070"/>
                          </a:cubicBezTo>
                          <a:cubicBezTo>
                            <a:pt x="234" y="1042"/>
                            <a:pt x="272" y="1021"/>
                            <a:pt x="323" y="1022"/>
                          </a:cubicBezTo>
                          <a:cubicBezTo>
                            <a:pt x="374" y="1023"/>
                            <a:pt x="461" y="1059"/>
                            <a:pt x="509" y="1076"/>
                          </a:cubicBezTo>
                          <a:cubicBezTo>
                            <a:pt x="557" y="1093"/>
                            <a:pt x="585" y="1120"/>
                            <a:pt x="611" y="1124"/>
                          </a:cubicBezTo>
                          <a:cubicBezTo>
                            <a:pt x="637" y="1128"/>
                            <a:pt x="657" y="1113"/>
                            <a:pt x="665" y="1100"/>
                          </a:cubicBezTo>
                          <a:cubicBezTo>
                            <a:pt x="673" y="1087"/>
                            <a:pt x="668" y="1062"/>
                            <a:pt x="659" y="1046"/>
                          </a:cubicBezTo>
                          <a:cubicBezTo>
                            <a:pt x="650" y="1030"/>
                            <a:pt x="638" y="1015"/>
                            <a:pt x="611" y="1004"/>
                          </a:cubicBezTo>
                          <a:cubicBezTo>
                            <a:pt x="584" y="993"/>
                            <a:pt x="545" y="998"/>
                            <a:pt x="497" y="980"/>
                          </a:cubicBezTo>
                          <a:cubicBezTo>
                            <a:pt x="449" y="962"/>
                            <a:pt x="367" y="946"/>
                            <a:pt x="323" y="896"/>
                          </a:cubicBezTo>
                          <a:cubicBezTo>
                            <a:pt x="279" y="846"/>
                            <a:pt x="252" y="760"/>
                            <a:pt x="233" y="680"/>
                          </a:cubicBezTo>
                          <a:cubicBezTo>
                            <a:pt x="214" y="600"/>
                            <a:pt x="195" y="501"/>
                            <a:pt x="209" y="416"/>
                          </a:cubicBezTo>
                          <a:cubicBezTo>
                            <a:pt x="223" y="331"/>
                            <a:pt x="271" y="221"/>
                            <a:pt x="317" y="170"/>
                          </a:cubicBezTo>
                          <a:cubicBezTo>
                            <a:pt x="363" y="119"/>
                            <a:pt x="435" y="111"/>
                            <a:pt x="485" y="110"/>
                          </a:cubicBezTo>
                          <a:cubicBezTo>
                            <a:pt x="535" y="109"/>
                            <a:pt x="580" y="134"/>
                            <a:pt x="617" y="164"/>
                          </a:cubicBezTo>
                          <a:cubicBezTo>
                            <a:pt x="654" y="194"/>
                            <a:pt x="687" y="246"/>
                            <a:pt x="707" y="290"/>
                          </a:cubicBezTo>
                          <a:cubicBezTo>
                            <a:pt x="727" y="334"/>
                            <a:pt x="726" y="376"/>
                            <a:pt x="737" y="428"/>
                          </a:cubicBezTo>
                          <a:cubicBezTo>
                            <a:pt x="748" y="480"/>
                            <a:pt x="761" y="576"/>
                            <a:pt x="773" y="602"/>
                          </a:cubicBezTo>
                          <a:cubicBezTo>
                            <a:pt x="785" y="628"/>
                            <a:pt x="807" y="597"/>
                            <a:pt x="809" y="584"/>
                          </a:cubicBezTo>
                          <a:cubicBezTo>
                            <a:pt x="811" y="571"/>
                            <a:pt x="787" y="569"/>
                            <a:pt x="785" y="530"/>
                          </a:cubicBezTo>
                          <a:close/>
                        </a:path>
                      </a:pathLst>
                    </a:custGeom>
                    <a:solidFill>
                      <a:srgbClr val="E7D6B7"/>
                    </a:soli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a:p>
                  </p:txBody>
                </p:sp>
              </p:grpSp>
              <p:sp>
                <p:nvSpPr>
                  <p:cNvPr id="5132" name="Oval 12"/>
                  <p:cNvSpPr>
                    <a:spLocks noChangeArrowheads="1"/>
                  </p:cNvSpPr>
                  <p:nvPr/>
                </p:nvSpPr>
                <p:spPr bwMode="auto">
                  <a:xfrm>
                    <a:off x="2400" y="1428"/>
                    <a:ext cx="168" cy="246"/>
                  </a:xfrm>
                  <a:prstGeom prst="ellipse">
                    <a:avLst/>
                  </a:prstGeom>
                  <a:solidFill>
                    <a:srgbClr val="E7D6B7"/>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a:p>
                </p:txBody>
              </p:sp>
              <p:sp>
                <p:nvSpPr>
                  <p:cNvPr id="5133" name="Freeform 13"/>
                  <p:cNvSpPr>
                    <a:spLocks/>
                  </p:cNvSpPr>
                  <p:nvPr/>
                </p:nvSpPr>
                <p:spPr bwMode="auto">
                  <a:xfrm>
                    <a:off x="2595" y="741"/>
                    <a:ext cx="266" cy="521"/>
                  </a:xfrm>
                  <a:custGeom>
                    <a:avLst/>
                    <a:gdLst>
                      <a:gd name="T0" fmla="*/ 3 w 266"/>
                      <a:gd name="T1" fmla="*/ 483 h 521"/>
                      <a:gd name="T2" fmla="*/ 27 w 266"/>
                      <a:gd name="T3" fmla="*/ 273 h 521"/>
                      <a:gd name="T4" fmla="*/ 111 w 266"/>
                      <a:gd name="T5" fmla="*/ 45 h 521"/>
                      <a:gd name="T6" fmla="*/ 183 w 266"/>
                      <a:gd name="T7" fmla="*/ 3 h 521"/>
                      <a:gd name="T8" fmla="*/ 237 w 266"/>
                      <a:gd name="T9" fmla="*/ 39 h 521"/>
                      <a:gd name="T10" fmla="*/ 261 w 266"/>
                      <a:gd name="T11" fmla="*/ 129 h 521"/>
                      <a:gd name="T12" fmla="*/ 207 w 266"/>
                      <a:gd name="T13" fmla="*/ 273 h 521"/>
                      <a:gd name="T14" fmla="*/ 105 w 266"/>
                      <a:gd name="T15" fmla="*/ 477 h 521"/>
                      <a:gd name="T16" fmla="*/ 45 w 266"/>
                      <a:gd name="T17" fmla="*/ 501 h 521"/>
                      <a:gd name="T18" fmla="*/ 3 w 266"/>
                      <a:gd name="T19" fmla="*/ 483 h 5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66" h="521">
                        <a:moveTo>
                          <a:pt x="3" y="483"/>
                        </a:moveTo>
                        <a:cubicBezTo>
                          <a:pt x="0" y="445"/>
                          <a:pt x="9" y="346"/>
                          <a:pt x="27" y="273"/>
                        </a:cubicBezTo>
                        <a:cubicBezTo>
                          <a:pt x="45" y="200"/>
                          <a:pt x="85" y="90"/>
                          <a:pt x="111" y="45"/>
                        </a:cubicBezTo>
                        <a:cubicBezTo>
                          <a:pt x="137" y="0"/>
                          <a:pt x="162" y="4"/>
                          <a:pt x="183" y="3"/>
                        </a:cubicBezTo>
                        <a:cubicBezTo>
                          <a:pt x="204" y="2"/>
                          <a:pt x="224" y="18"/>
                          <a:pt x="237" y="39"/>
                        </a:cubicBezTo>
                        <a:cubicBezTo>
                          <a:pt x="250" y="60"/>
                          <a:pt x="266" y="90"/>
                          <a:pt x="261" y="129"/>
                        </a:cubicBezTo>
                        <a:cubicBezTo>
                          <a:pt x="256" y="168"/>
                          <a:pt x="233" y="215"/>
                          <a:pt x="207" y="273"/>
                        </a:cubicBezTo>
                        <a:cubicBezTo>
                          <a:pt x="181" y="331"/>
                          <a:pt x="132" y="439"/>
                          <a:pt x="105" y="477"/>
                        </a:cubicBezTo>
                        <a:cubicBezTo>
                          <a:pt x="78" y="515"/>
                          <a:pt x="61" y="501"/>
                          <a:pt x="45" y="501"/>
                        </a:cubicBezTo>
                        <a:cubicBezTo>
                          <a:pt x="29" y="501"/>
                          <a:pt x="6" y="521"/>
                          <a:pt x="3" y="483"/>
                        </a:cubicBezTo>
                        <a:close/>
                      </a:path>
                    </a:pathLst>
                  </a:custGeom>
                  <a:solidFill>
                    <a:srgbClr val="E7D6B7"/>
                  </a:soli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a:p>
                </p:txBody>
              </p:sp>
              <p:sp>
                <p:nvSpPr>
                  <p:cNvPr id="5134" name="Freeform 14"/>
                  <p:cNvSpPr>
                    <a:spLocks/>
                  </p:cNvSpPr>
                  <p:nvPr/>
                </p:nvSpPr>
                <p:spPr bwMode="auto">
                  <a:xfrm>
                    <a:off x="2672" y="1593"/>
                    <a:ext cx="392" cy="340"/>
                  </a:xfrm>
                  <a:custGeom>
                    <a:avLst/>
                    <a:gdLst>
                      <a:gd name="T0" fmla="*/ 100 w 392"/>
                      <a:gd name="T1" fmla="*/ 201 h 340"/>
                      <a:gd name="T2" fmla="*/ 16 w 392"/>
                      <a:gd name="T3" fmla="*/ 87 h 340"/>
                      <a:gd name="T4" fmla="*/ 4 w 392"/>
                      <a:gd name="T5" fmla="*/ 45 h 340"/>
                      <a:gd name="T6" fmla="*/ 28 w 392"/>
                      <a:gd name="T7" fmla="*/ 3 h 340"/>
                      <a:gd name="T8" fmla="*/ 130 w 392"/>
                      <a:gd name="T9" fmla="*/ 27 h 340"/>
                      <a:gd name="T10" fmla="*/ 250 w 392"/>
                      <a:gd name="T11" fmla="*/ 75 h 340"/>
                      <a:gd name="T12" fmla="*/ 364 w 392"/>
                      <a:gd name="T13" fmla="*/ 159 h 340"/>
                      <a:gd name="T14" fmla="*/ 388 w 392"/>
                      <a:gd name="T15" fmla="*/ 273 h 340"/>
                      <a:gd name="T16" fmla="*/ 340 w 392"/>
                      <a:gd name="T17" fmla="*/ 333 h 340"/>
                      <a:gd name="T18" fmla="*/ 244 w 392"/>
                      <a:gd name="T19" fmla="*/ 315 h 340"/>
                      <a:gd name="T20" fmla="*/ 100 w 392"/>
                      <a:gd name="T21" fmla="*/ 201 h 3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92" h="340">
                        <a:moveTo>
                          <a:pt x="100" y="201"/>
                        </a:moveTo>
                        <a:cubicBezTo>
                          <a:pt x="62" y="163"/>
                          <a:pt x="32" y="113"/>
                          <a:pt x="16" y="87"/>
                        </a:cubicBezTo>
                        <a:cubicBezTo>
                          <a:pt x="0" y="61"/>
                          <a:pt x="2" y="59"/>
                          <a:pt x="4" y="45"/>
                        </a:cubicBezTo>
                        <a:cubicBezTo>
                          <a:pt x="6" y="31"/>
                          <a:pt x="7" y="6"/>
                          <a:pt x="28" y="3"/>
                        </a:cubicBezTo>
                        <a:cubicBezTo>
                          <a:pt x="49" y="0"/>
                          <a:pt x="93" y="15"/>
                          <a:pt x="130" y="27"/>
                        </a:cubicBezTo>
                        <a:cubicBezTo>
                          <a:pt x="167" y="39"/>
                          <a:pt x="211" y="53"/>
                          <a:pt x="250" y="75"/>
                        </a:cubicBezTo>
                        <a:cubicBezTo>
                          <a:pt x="289" y="97"/>
                          <a:pt x="341" y="126"/>
                          <a:pt x="364" y="159"/>
                        </a:cubicBezTo>
                        <a:cubicBezTo>
                          <a:pt x="387" y="192"/>
                          <a:pt x="392" y="244"/>
                          <a:pt x="388" y="273"/>
                        </a:cubicBezTo>
                        <a:cubicBezTo>
                          <a:pt x="384" y="302"/>
                          <a:pt x="364" y="326"/>
                          <a:pt x="340" y="333"/>
                        </a:cubicBezTo>
                        <a:cubicBezTo>
                          <a:pt x="316" y="340"/>
                          <a:pt x="282" y="336"/>
                          <a:pt x="244" y="315"/>
                        </a:cubicBezTo>
                        <a:cubicBezTo>
                          <a:pt x="206" y="294"/>
                          <a:pt x="138" y="239"/>
                          <a:pt x="100" y="201"/>
                        </a:cubicBezTo>
                        <a:close/>
                      </a:path>
                    </a:pathLst>
                  </a:custGeom>
                  <a:solidFill>
                    <a:srgbClr val="E7D6B7"/>
                  </a:soli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a:p>
                </p:txBody>
              </p:sp>
              <p:sp>
                <p:nvSpPr>
                  <p:cNvPr id="5135" name="Freeform 15"/>
                  <p:cNvSpPr>
                    <a:spLocks/>
                  </p:cNvSpPr>
                  <p:nvPr/>
                </p:nvSpPr>
                <p:spPr bwMode="auto">
                  <a:xfrm>
                    <a:off x="2412" y="1929"/>
                    <a:ext cx="151" cy="558"/>
                  </a:xfrm>
                  <a:custGeom>
                    <a:avLst/>
                    <a:gdLst>
                      <a:gd name="T0" fmla="*/ 18 w 151"/>
                      <a:gd name="T1" fmla="*/ 165 h 558"/>
                      <a:gd name="T2" fmla="*/ 42 w 151"/>
                      <a:gd name="T3" fmla="*/ 39 h 558"/>
                      <a:gd name="T4" fmla="*/ 66 w 151"/>
                      <a:gd name="T5" fmla="*/ 3 h 558"/>
                      <a:gd name="T6" fmla="*/ 108 w 151"/>
                      <a:gd name="T7" fmla="*/ 27 h 558"/>
                      <a:gd name="T8" fmla="*/ 138 w 151"/>
                      <a:gd name="T9" fmla="*/ 165 h 558"/>
                      <a:gd name="T10" fmla="*/ 144 w 151"/>
                      <a:gd name="T11" fmla="*/ 423 h 558"/>
                      <a:gd name="T12" fmla="*/ 96 w 151"/>
                      <a:gd name="T13" fmla="*/ 543 h 558"/>
                      <a:gd name="T14" fmla="*/ 24 w 151"/>
                      <a:gd name="T15" fmla="*/ 513 h 558"/>
                      <a:gd name="T16" fmla="*/ 0 w 151"/>
                      <a:gd name="T17" fmla="*/ 315 h 558"/>
                      <a:gd name="T18" fmla="*/ 18 w 151"/>
                      <a:gd name="T19" fmla="*/ 165 h 5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51" h="558">
                        <a:moveTo>
                          <a:pt x="18" y="165"/>
                        </a:moveTo>
                        <a:cubicBezTo>
                          <a:pt x="25" y="119"/>
                          <a:pt x="34" y="66"/>
                          <a:pt x="42" y="39"/>
                        </a:cubicBezTo>
                        <a:cubicBezTo>
                          <a:pt x="50" y="12"/>
                          <a:pt x="55" y="5"/>
                          <a:pt x="66" y="3"/>
                        </a:cubicBezTo>
                        <a:cubicBezTo>
                          <a:pt x="77" y="1"/>
                          <a:pt x="96" y="0"/>
                          <a:pt x="108" y="27"/>
                        </a:cubicBezTo>
                        <a:cubicBezTo>
                          <a:pt x="120" y="54"/>
                          <a:pt x="132" y="99"/>
                          <a:pt x="138" y="165"/>
                        </a:cubicBezTo>
                        <a:cubicBezTo>
                          <a:pt x="144" y="231"/>
                          <a:pt x="151" y="360"/>
                          <a:pt x="144" y="423"/>
                        </a:cubicBezTo>
                        <a:cubicBezTo>
                          <a:pt x="137" y="486"/>
                          <a:pt x="116" y="528"/>
                          <a:pt x="96" y="543"/>
                        </a:cubicBezTo>
                        <a:cubicBezTo>
                          <a:pt x="76" y="558"/>
                          <a:pt x="40" y="551"/>
                          <a:pt x="24" y="513"/>
                        </a:cubicBezTo>
                        <a:cubicBezTo>
                          <a:pt x="8" y="475"/>
                          <a:pt x="0" y="372"/>
                          <a:pt x="0" y="315"/>
                        </a:cubicBezTo>
                        <a:cubicBezTo>
                          <a:pt x="0" y="258"/>
                          <a:pt x="11" y="211"/>
                          <a:pt x="18" y="165"/>
                        </a:cubicBezTo>
                        <a:close/>
                      </a:path>
                    </a:pathLst>
                  </a:custGeom>
                  <a:solidFill>
                    <a:srgbClr val="E7D6B7"/>
                  </a:soli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a:p>
                </p:txBody>
              </p:sp>
              <p:sp>
                <p:nvSpPr>
                  <p:cNvPr id="5136" name="Freeform 16"/>
                  <p:cNvSpPr>
                    <a:spLocks/>
                  </p:cNvSpPr>
                  <p:nvPr/>
                </p:nvSpPr>
                <p:spPr bwMode="auto">
                  <a:xfrm>
                    <a:off x="1907" y="1589"/>
                    <a:ext cx="392" cy="253"/>
                  </a:xfrm>
                  <a:custGeom>
                    <a:avLst/>
                    <a:gdLst>
                      <a:gd name="T0" fmla="*/ 175 w 392"/>
                      <a:gd name="T1" fmla="*/ 61 h 253"/>
                      <a:gd name="T2" fmla="*/ 307 w 392"/>
                      <a:gd name="T3" fmla="*/ 19 h 253"/>
                      <a:gd name="T4" fmla="*/ 367 w 392"/>
                      <a:gd name="T5" fmla="*/ 7 h 253"/>
                      <a:gd name="T6" fmla="*/ 385 w 392"/>
                      <a:gd name="T7" fmla="*/ 61 h 253"/>
                      <a:gd name="T8" fmla="*/ 325 w 392"/>
                      <a:gd name="T9" fmla="*/ 133 h 253"/>
                      <a:gd name="T10" fmla="*/ 193 w 392"/>
                      <a:gd name="T11" fmla="*/ 223 h 253"/>
                      <a:gd name="T12" fmla="*/ 37 w 392"/>
                      <a:gd name="T13" fmla="*/ 247 h 253"/>
                      <a:gd name="T14" fmla="*/ 1 w 392"/>
                      <a:gd name="T15" fmla="*/ 187 h 253"/>
                      <a:gd name="T16" fmla="*/ 43 w 392"/>
                      <a:gd name="T17" fmla="*/ 115 h 253"/>
                      <a:gd name="T18" fmla="*/ 175 w 392"/>
                      <a:gd name="T19" fmla="*/ 61 h 2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92" h="253">
                        <a:moveTo>
                          <a:pt x="175" y="61"/>
                        </a:moveTo>
                        <a:cubicBezTo>
                          <a:pt x="219" y="45"/>
                          <a:pt x="275" y="28"/>
                          <a:pt x="307" y="19"/>
                        </a:cubicBezTo>
                        <a:cubicBezTo>
                          <a:pt x="339" y="10"/>
                          <a:pt x="354" y="0"/>
                          <a:pt x="367" y="7"/>
                        </a:cubicBezTo>
                        <a:cubicBezTo>
                          <a:pt x="380" y="14"/>
                          <a:pt x="392" y="40"/>
                          <a:pt x="385" y="61"/>
                        </a:cubicBezTo>
                        <a:cubicBezTo>
                          <a:pt x="378" y="82"/>
                          <a:pt x="357" y="106"/>
                          <a:pt x="325" y="133"/>
                        </a:cubicBezTo>
                        <a:cubicBezTo>
                          <a:pt x="293" y="160"/>
                          <a:pt x="241" y="204"/>
                          <a:pt x="193" y="223"/>
                        </a:cubicBezTo>
                        <a:cubicBezTo>
                          <a:pt x="145" y="242"/>
                          <a:pt x="69" y="253"/>
                          <a:pt x="37" y="247"/>
                        </a:cubicBezTo>
                        <a:cubicBezTo>
                          <a:pt x="5" y="241"/>
                          <a:pt x="0" y="209"/>
                          <a:pt x="1" y="187"/>
                        </a:cubicBezTo>
                        <a:cubicBezTo>
                          <a:pt x="2" y="165"/>
                          <a:pt x="15" y="136"/>
                          <a:pt x="43" y="115"/>
                        </a:cubicBezTo>
                        <a:cubicBezTo>
                          <a:pt x="71" y="94"/>
                          <a:pt x="131" y="77"/>
                          <a:pt x="175" y="61"/>
                        </a:cubicBezTo>
                        <a:close/>
                      </a:path>
                    </a:pathLst>
                  </a:custGeom>
                  <a:solidFill>
                    <a:srgbClr val="E7D6B7"/>
                  </a:soli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a:p>
                </p:txBody>
              </p:sp>
              <p:sp>
                <p:nvSpPr>
                  <p:cNvPr id="5137" name="Freeform 17"/>
                  <p:cNvSpPr>
                    <a:spLocks/>
                  </p:cNvSpPr>
                  <p:nvPr/>
                </p:nvSpPr>
                <p:spPr bwMode="auto">
                  <a:xfrm>
                    <a:off x="2094" y="930"/>
                    <a:ext cx="238" cy="386"/>
                  </a:xfrm>
                  <a:custGeom>
                    <a:avLst/>
                    <a:gdLst>
                      <a:gd name="T0" fmla="*/ 78 w 238"/>
                      <a:gd name="T1" fmla="*/ 270 h 386"/>
                      <a:gd name="T2" fmla="*/ 24 w 238"/>
                      <a:gd name="T3" fmla="*/ 192 h 386"/>
                      <a:gd name="T4" fmla="*/ 0 w 238"/>
                      <a:gd name="T5" fmla="*/ 96 h 386"/>
                      <a:gd name="T6" fmla="*/ 24 w 238"/>
                      <a:gd name="T7" fmla="*/ 12 h 386"/>
                      <a:gd name="T8" fmla="*/ 120 w 238"/>
                      <a:gd name="T9" fmla="*/ 24 h 386"/>
                      <a:gd name="T10" fmla="*/ 180 w 238"/>
                      <a:gd name="T11" fmla="*/ 132 h 386"/>
                      <a:gd name="T12" fmla="*/ 234 w 238"/>
                      <a:gd name="T13" fmla="*/ 306 h 386"/>
                      <a:gd name="T14" fmla="*/ 204 w 238"/>
                      <a:gd name="T15" fmla="*/ 378 h 386"/>
                      <a:gd name="T16" fmla="*/ 168 w 238"/>
                      <a:gd name="T17" fmla="*/ 354 h 386"/>
                      <a:gd name="T18" fmla="*/ 78 w 238"/>
                      <a:gd name="T19" fmla="*/ 270 h 3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38" h="386">
                        <a:moveTo>
                          <a:pt x="78" y="270"/>
                        </a:moveTo>
                        <a:cubicBezTo>
                          <a:pt x="54" y="243"/>
                          <a:pt x="37" y="221"/>
                          <a:pt x="24" y="192"/>
                        </a:cubicBezTo>
                        <a:cubicBezTo>
                          <a:pt x="11" y="163"/>
                          <a:pt x="0" y="126"/>
                          <a:pt x="0" y="96"/>
                        </a:cubicBezTo>
                        <a:cubicBezTo>
                          <a:pt x="0" y="66"/>
                          <a:pt x="4" y="24"/>
                          <a:pt x="24" y="12"/>
                        </a:cubicBezTo>
                        <a:cubicBezTo>
                          <a:pt x="44" y="0"/>
                          <a:pt x="94" y="4"/>
                          <a:pt x="120" y="24"/>
                        </a:cubicBezTo>
                        <a:cubicBezTo>
                          <a:pt x="146" y="44"/>
                          <a:pt x="161" y="85"/>
                          <a:pt x="180" y="132"/>
                        </a:cubicBezTo>
                        <a:cubicBezTo>
                          <a:pt x="199" y="179"/>
                          <a:pt x="230" y="265"/>
                          <a:pt x="234" y="306"/>
                        </a:cubicBezTo>
                        <a:cubicBezTo>
                          <a:pt x="238" y="347"/>
                          <a:pt x="215" y="370"/>
                          <a:pt x="204" y="378"/>
                        </a:cubicBezTo>
                        <a:cubicBezTo>
                          <a:pt x="193" y="386"/>
                          <a:pt x="190" y="372"/>
                          <a:pt x="168" y="354"/>
                        </a:cubicBezTo>
                        <a:cubicBezTo>
                          <a:pt x="146" y="336"/>
                          <a:pt x="102" y="297"/>
                          <a:pt x="78" y="270"/>
                        </a:cubicBezTo>
                        <a:close/>
                      </a:path>
                    </a:pathLst>
                  </a:custGeom>
                  <a:solidFill>
                    <a:srgbClr val="E7D6B7"/>
                  </a:soli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a:p>
                </p:txBody>
              </p:sp>
            </p:grpSp>
            <p:pic>
              <p:nvPicPr>
                <p:cNvPr id="5138" name="Picture 18"/>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280" y="144"/>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39" name="Picture 19"/>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574" y="144"/>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40" name="Picture 20"/>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424" y="336"/>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41" name="Picture 21"/>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376" y="576"/>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42" name="Picture 2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574" y="528"/>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43" name="Picture 23"/>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472" y="768"/>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44" name="Picture 24"/>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574" y="1008"/>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45" name="Picture 25"/>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574" y="1248"/>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grpSp>
            <p:nvGrpSpPr>
              <p:cNvPr id="5146" name="Group 26"/>
              <p:cNvGrpSpPr>
                <a:grpSpLocks/>
              </p:cNvGrpSpPr>
              <p:nvPr userDrawn="1"/>
            </p:nvGrpSpPr>
            <p:grpSpPr bwMode="auto">
              <a:xfrm>
                <a:off x="4944" y="1008"/>
                <a:ext cx="522" cy="2967"/>
                <a:chOff x="4944" y="1008"/>
                <a:chExt cx="522" cy="2967"/>
              </a:xfrm>
            </p:grpSpPr>
            <p:pic>
              <p:nvPicPr>
                <p:cNvPr id="5147" name="Picture 27"/>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136" y="1008"/>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48" name="Picture 28"/>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184" y="1200"/>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49" name="Picture 29"/>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136" y="1584"/>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50" name="Picture 30"/>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280" y="1728"/>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51" name="Picture 31"/>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040" y="1824"/>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52" name="Picture 3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088" y="2016"/>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53" name="Picture 33"/>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280" y="2064"/>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54" name="Picture 34"/>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232" y="2352"/>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55" name="Picture 35"/>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992" y="2208"/>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56" name="Picture 36"/>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992" y="2448"/>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57" name="Picture 37"/>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136" y="2592"/>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58" name="Picture 38"/>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232" y="1392"/>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59" name="Picture 39"/>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944" y="2736"/>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60" name="Picture 40"/>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992" y="3072"/>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61" name="Picture 41"/>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232" y="3312"/>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62" name="Picture 4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992" y="3408"/>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63" name="Picture 43"/>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088" y="3552"/>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64" name="Picture 44"/>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992" y="3792"/>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65" name="Picture 45"/>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184" y="3696"/>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grpSp>
        <p:sp>
          <p:nvSpPr>
            <p:cNvPr id="5166" name="Freeform 46"/>
            <p:cNvSpPr>
              <a:spLocks/>
            </p:cNvSpPr>
            <p:nvPr/>
          </p:nvSpPr>
          <p:spPr bwMode="auto">
            <a:xfrm>
              <a:off x="5010" y="3092"/>
              <a:ext cx="750" cy="1222"/>
            </a:xfrm>
            <a:custGeom>
              <a:avLst/>
              <a:gdLst>
                <a:gd name="T0" fmla="*/ 372 w 750"/>
                <a:gd name="T1" fmla="*/ 154 h 1222"/>
                <a:gd name="T2" fmla="*/ 378 w 750"/>
                <a:gd name="T3" fmla="*/ 412 h 1222"/>
                <a:gd name="T4" fmla="*/ 312 w 750"/>
                <a:gd name="T5" fmla="*/ 724 h 1222"/>
                <a:gd name="T6" fmla="*/ 138 w 750"/>
                <a:gd name="T7" fmla="*/ 928 h 1222"/>
                <a:gd name="T8" fmla="*/ 0 w 750"/>
                <a:gd name="T9" fmla="*/ 976 h 1222"/>
                <a:gd name="T10" fmla="*/ 0 w 750"/>
                <a:gd name="T11" fmla="*/ 1222 h 1222"/>
                <a:gd name="T12" fmla="*/ 750 w 750"/>
                <a:gd name="T13" fmla="*/ 1222 h 1222"/>
                <a:gd name="T14" fmla="*/ 750 w 750"/>
                <a:gd name="T15" fmla="*/ 178 h 1222"/>
                <a:gd name="T16" fmla="*/ 372 w 750"/>
                <a:gd name="T17" fmla="*/ 154 h 12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50" h="1222">
                  <a:moveTo>
                    <a:pt x="372" y="154"/>
                  </a:moveTo>
                  <a:cubicBezTo>
                    <a:pt x="309" y="193"/>
                    <a:pt x="388" y="317"/>
                    <a:pt x="378" y="412"/>
                  </a:cubicBezTo>
                  <a:cubicBezTo>
                    <a:pt x="368" y="507"/>
                    <a:pt x="352" y="638"/>
                    <a:pt x="312" y="724"/>
                  </a:cubicBezTo>
                  <a:cubicBezTo>
                    <a:pt x="272" y="810"/>
                    <a:pt x="190" y="886"/>
                    <a:pt x="138" y="928"/>
                  </a:cubicBezTo>
                  <a:cubicBezTo>
                    <a:pt x="86" y="970"/>
                    <a:pt x="23" y="927"/>
                    <a:pt x="0" y="976"/>
                  </a:cubicBezTo>
                  <a:lnTo>
                    <a:pt x="0" y="1222"/>
                  </a:lnTo>
                  <a:lnTo>
                    <a:pt x="750" y="1222"/>
                  </a:lnTo>
                  <a:lnTo>
                    <a:pt x="750" y="178"/>
                  </a:lnTo>
                  <a:cubicBezTo>
                    <a:pt x="687" y="0"/>
                    <a:pt x="451" y="159"/>
                    <a:pt x="372" y="154"/>
                  </a:cubicBezTo>
                  <a:close/>
                </a:path>
              </a:pathLst>
            </a:custGeom>
            <a:gradFill rotWithShape="0">
              <a:gsLst>
                <a:gs pos="0">
                  <a:srgbClr val="FAE3B7"/>
                </a:gs>
                <a:gs pos="17999">
                  <a:srgbClr val="A28949"/>
                </a:gs>
                <a:gs pos="31000">
                  <a:srgbClr val="835E17"/>
                </a:gs>
                <a:gs pos="33000">
                  <a:srgbClr val="BD922A"/>
                </a:gs>
                <a:gs pos="37000">
                  <a:srgbClr val="FBE4AE"/>
                </a:gs>
                <a:gs pos="78999">
                  <a:srgbClr val="BD922A"/>
                </a:gs>
                <a:gs pos="87000">
                  <a:srgbClr val="BD922A"/>
                </a:gs>
                <a:gs pos="100000">
                  <a:srgbClr val="FBE4AE"/>
                </a:gs>
              </a:gsLst>
              <a:lin ang="540000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a:p>
          </p:txBody>
        </p:sp>
        <p:sp>
          <p:nvSpPr>
            <p:cNvPr id="5167" name="Freeform 47"/>
            <p:cNvSpPr>
              <a:spLocks/>
            </p:cNvSpPr>
            <p:nvPr/>
          </p:nvSpPr>
          <p:spPr bwMode="auto">
            <a:xfrm>
              <a:off x="5001" y="3060"/>
              <a:ext cx="768" cy="1260"/>
            </a:xfrm>
            <a:custGeom>
              <a:avLst/>
              <a:gdLst>
                <a:gd name="T0" fmla="*/ 0 w 768"/>
                <a:gd name="T1" fmla="*/ 1260 h 1260"/>
                <a:gd name="T2" fmla="*/ 0 w 768"/>
                <a:gd name="T3" fmla="*/ 1134 h 1260"/>
                <a:gd name="T4" fmla="*/ 210 w 768"/>
                <a:gd name="T5" fmla="*/ 1032 h 1260"/>
                <a:gd name="T6" fmla="*/ 324 w 768"/>
                <a:gd name="T7" fmla="*/ 918 h 1260"/>
                <a:gd name="T8" fmla="*/ 414 w 768"/>
                <a:gd name="T9" fmla="*/ 714 h 1260"/>
                <a:gd name="T10" fmla="*/ 450 w 768"/>
                <a:gd name="T11" fmla="*/ 456 h 1260"/>
                <a:gd name="T12" fmla="*/ 438 w 768"/>
                <a:gd name="T13" fmla="*/ 258 h 1260"/>
                <a:gd name="T14" fmla="*/ 684 w 768"/>
                <a:gd name="T15" fmla="*/ 0 h 1260"/>
                <a:gd name="T16" fmla="*/ 768 w 768"/>
                <a:gd name="T17" fmla="*/ 18 h 1260"/>
                <a:gd name="T18" fmla="*/ 768 w 768"/>
                <a:gd name="T19" fmla="*/ 1254 h 1260"/>
                <a:gd name="T20" fmla="*/ 0 w 768"/>
                <a:gd name="T21" fmla="*/ 1260 h 12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68" h="1260">
                  <a:moveTo>
                    <a:pt x="0" y="1260"/>
                  </a:moveTo>
                  <a:lnTo>
                    <a:pt x="0" y="1134"/>
                  </a:lnTo>
                  <a:lnTo>
                    <a:pt x="210" y="1032"/>
                  </a:lnTo>
                  <a:lnTo>
                    <a:pt x="324" y="918"/>
                  </a:lnTo>
                  <a:lnTo>
                    <a:pt x="414" y="714"/>
                  </a:lnTo>
                  <a:lnTo>
                    <a:pt x="450" y="456"/>
                  </a:lnTo>
                  <a:lnTo>
                    <a:pt x="438" y="258"/>
                  </a:lnTo>
                  <a:lnTo>
                    <a:pt x="684" y="0"/>
                  </a:lnTo>
                  <a:lnTo>
                    <a:pt x="768" y="18"/>
                  </a:lnTo>
                  <a:lnTo>
                    <a:pt x="768" y="1254"/>
                  </a:lnTo>
                  <a:lnTo>
                    <a:pt x="0" y="1260"/>
                  </a:lnTo>
                  <a:close/>
                </a:path>
              </a:pathLst>
            </a:custGeom>
            <a:gradFill rotWithShape="0">
              <a:gsLst>
                <a:gs pos="0">
                  <a:schemeClr val="folHlink"/>
                </a:gs>
                <a:gs pos="50000">
                  <a:schemeClr val="hlink"/>
                </a:gs>
                <a:gs pos="100000">
                  <a:schemeClr val="folHlink"/>
                </a:gs>
              </a:gsLst>
              <a:lin ang="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a:p>
          </p:txBody>
        </p:sp>
        <p:sp>
          <p:nvSpPr>
            <p:cNvPr id="5168" name="Freeform 48"/>
            <p:cNvSpPr>
              <a:spLocks/>
            </p:cNvSpPr>
            <p:nvPr/>
          </p:nvSpPr>
          <p:spPr bwMode="auto">
            <a:xfrm>
              <a:off x="4994" y="1775"/>
              <a:ext cx="776" cy="2543"/>
            </a:xfrm>
            <a:custGeom>
              <a:avLst/>
              <a:gdLst>
                <a:gd name="T0" fmla="*/ 550 w 776"/>
                <a:gd name="T1" fmla="*/ 115 h 2543"/>
                <a:gd name="T2" fmla="*/ 460 w 776"/>
                <a:gd name="T3" fmla="*/ 529 h 2543"/>
                <a:gd name="T4" fmla="*/ 298 w 776"/>
                <a:gd name="T5" fmla="*/ 925 h 2543"/>
                <a:gd name="T6" fmla="*/ 76 w 776"/>
                <a:gd name="T7" fmla="*/ 1267 h 2543"/>
                <a:gd name="T8" fmla="*/ 4 w 776"/>
                <a:gd name="T9" fmla="*/ 1339 h 2543"/>
                <a:gd name="T10" fmla="*/ 100 w 776"/>
                <a:gd name="T11" fmla="*/ 1351 h 2543"/>
                <a:gd name="T12" fmla="*/ 286 w 776"/>
                <a:gd name="T13" fmla="*/ 1399 h 2543"/>
                <a:gd name="T14" fmla="*/ 394 w 776"/>
                <a:gd name="T15" fmla="*/ 1525 h 2543"/>
                <a:gd name="T16" fmla="*/ 478 w 776"/>
                <a:gd name="T17" fmla="*/ 1705 h 2543"/>
                <a:gd name="T18" fmla="*/ 478 w 776"/>
                <a:gd name="T19" fmla="*/ 1969 h 2543"/>
                <a:gd name="T20" fmla="*/ 370 w 776"/>
                <a:gd name="T21" fmla="*/ 2263 h 2543"/>
                <a:gd name="T22" fmla="*/ 124 w 776"/>
                <a:gd name="T23" fmla="*/ 2479 h 2543"/>
                <a:gd name="T24" fmla="*/ 22 w 776"/>
                <a:gd name="T25" fmla="*/ 2515 h 2543"/>
                <a:gd name="T26" fmla="*/ 196 w 776"/>
                <a:gd name="T27" fmla="*/ 2533 h 2543"/>
                <a:gd name="T28" fmla="*/ 388 w 776"/>
                <a:gd name="T29" fmla="*/ 2455 h 2543"/>
                <a:gd name="T30" fmla="*/ 502 w 776"/>
                <a:gd name="T31" fmla="*/ 2299 h 2543"/>
                <a:gd name="T32" fmla="*/ 598 w 776"/>
                <a:gd name="T33" fmla="*/ 2197 h 2543"/>
                <a:gd name="T34" fmla="*/ 694 w 776"/>
                <a:gd name="T35" fmla="*/ 2197 h 2543"/>
                <a:gd name="T36" fmla="*/ 742 w 776"/>
                <a:gd name="T37" fmla="*/ 2230 h 2543"/>
                <a:gd name="T38" fmla="*/ 712 w 776"/>
                <a:gd name="T39" fmla="*/ 2137 h 2543"/>
                <a:gd name="T40" fmla="*/ 664 w 776"/>
                <a:gd name="T41" fmla="*/ 1807 h 2543"/>
                <a:gd name="T42" fmla="*/ 670 w 776"/>
                <a:gd name="T43" fmla="*/ 1561 h 2543"/>
                <a:gd name="T44" fmla="*/ 718 w 776"/>
                <a:gd name="T45" fmla="*/ 1393 h 2543"/>
                <a:gd name="T46" fmla="*/ 748 w 776"/>
                <a:gd name="T47" fmla="*/ 1219 h 2543"/>
                <a:gd name="T48" fmla="*/ 550 w 776"/>
                <a:gd name="T49" fmla="*/ 115 h 25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776" h="2543">
                  <a:moveTo>
                    <a:pt x="550" y="115"/>
                  </a:moveTo>
                  <a:cubicBezTo>
                    <a:pt x="502" y="0"/>
                    <a:pt x="502" y="394"/>
                    <a:pt x="460" y="529"/>
                  </a:cubicBezTo>
                  <a:cubicBezTo>
                    <a:pt x="418" y="664"/>
                    <a:pt x="362" y="802"/>
                    <a:pt x="298" y="925"/>
                  </a:cubicBezTo>
                  <a:cubicBezTo>
                    <a:pt x="234" y="1048"/>
                    <a:pt x="125" y="1198"/>
                    <a:pt x="76" y="1267"/>
                  </a:cubicBezTo>
                  <a:cubicBezTo>
                    <a:pt x="27" y="1336"/>
                    <a:pt x="0" y="1325"/>
                    <a:pt x="4" y="1339"/>
                  </a:cubicBezTo>
                  <a:cubicBezTo>
                    <a:pt x="8" y="1353"/>
                    <a:pt x="53" y="1341"/>
                    <a:pt x="100" y="1351"/>
                  </a:cubicBezTo>
                  <a:cubicBezTo>
                    <a:pt x="147" y="1361"/>
                    <a:pt x="237" y="1370"/>
                    <a:pt x="286" y="1399"/>
                  </a:cubicBezTo>
                  <a:cubicBezTo>
                    <a:pt x="335" y="1428"/>
                    <a:pt x="362" y="1474"/>
                    <a:pt x="394" y="1525"/>
                  </a:cubicBezTo>
                  <a:cubicBezTo>
                    <a:pt x="426" y="1576"/>
                    <a:pt x="464" y="1631"/>
                    <a:pt x="478" y="1705"/>
                  </a:cubicBezTo>
                  <a:cubicBezTo>
                    <a:pt x="492" y="1779"/>
                    <a:pt x="496" y="1876"/>
                    <a:pt x="478" y="1969"/>
                  </a:cubicBezTo>
                  <a:cubicBezTo>
                    <a:pt x="460" y="2062"/>
                    <a:pt x="429" y="2178"/>
                    <a:pt x="370" y="2263"/>
                  </a:cubicBezTo>
                  <a:cubicBezTo>
                    <a:pt x="311" y="2348"/>
                    <a:pt x="238" y="2428"/>
                    <a:pt x="124" y="2479"/>
                  </a:cubicBezTo>
                  <a:cubicBezTo>
                    <a:pt x="66" y="2521"/>
                    <a:pt x="10" y="2506"/>
                    <a:pt x="22" y="2515"/>
                  </a:cubicBezTo>
                  <a:cubicBezTo>
                    <a:pt x="34" y="2524"/>
                    <a:pt x="135" y="2543"/>
                    <a:pt x="196" y="2533"/>
                  </a:cubicBezTo>
                  <a:cubicBezTo>
                    <a:pt x="257" y="2523"/>
                    <a:pt x="337" y="2494"/>
                    <a:pt x="388" y="2455"/>
                  </a:cubicBezTo>
                  <a:cubicBezTo>
                    <a:pt x="439" y="2416"/>
                    <a:pt x="467" y="2342"/>
                    <a:pt x="502" y="2299"/>
                  </a:cubicBezTo>
                  <a:cubicBezTo>
                    <a:pt x="537" y="2256"/>
                    <a:pt x="566" y="2214"/>
                    <a:pt x="598" y="2197"/>
                  </a:cubicBezTo>
                  <a:cubicBezTo>
                    <a:pt x="630" y="2180"/>
                    <a:pt x="670" y="2191"/>
                    <a:pt x="694" y="2197"/>
                  </a:cubicBezTo>
                  <a:cubicBezTo>
                    <a:pt x="718" y="2203"/>
                    <a:pt x="739" y="2240"/>
                    <a:pt x="742" y="2230"/>
                  </a:cubicBezTo>
                  <a:cubicBezTo>
                    <a:pt x="745" y="2220"/>
                    <a:pt x="725" y="2207"/>
                    <a:pt x="712" y="2137"/>
                  </a:cubicBezTo>
                  <a:cubicBezTo>
                    <a:pt x="699" y="2067"/>
                    <a:pt x="671" y="1903"/>
                    <a:pt x="664" y="1807"/>
                  </a:cubicBezTo>
                  <a:cubicBezTo>
                    <a:pt x="657" y="1711"/>
                    <a:pt x="661" y="1630"/>
                    <a:pt x="670" y="1561"/>
                  </a:cubicBezTo>
                  <a:cubicBezTo>
                    <a:pt x="679" y="1492"/>
                    <a:pt x="705" y="1450"/>
                    <a:pt x="718" y="1393"/>
                  </a:cubicBezTo>
                  <a:cubicBezTo>
                    <a:pt x="731" y="1336"/>
                    <a:pt x="776" y="1427"/>
                    <a:pt x="748" y="1219"/>
                  </a:cubicBezTo>
                  <a:cubicBezTo>
                    <a:pt x="720" y="1011"/>
                    <a:pt x="598" y="230"/>
                    <a:pt x="550" y="115"/>
                  </a:cubicBezTo>
                  <a:close/>
                </a:path>
              </a:pathLst>
            </a:custGeom>
            <a:gradFill rotWithShape="0">
              <a:gsLst>
                <a:gs pos="0">
                  <a:schemeClr val="accent2">
                    <a:gamma/>
                    <a:shade val="46275"/>
                    <a:invGamma/>
                  </a:schemeClr>
                </a:gs>
                <a:gs pos="50000">
                  <a:schemeClr val="accent2"/>
                </a:gs>
                <a:gs pos="100000">
                  <a:schemeClr val="accent2">
                    <a:gamma/>
                    <a:shade val="46275"/>
                    <a:invGamma/>
                  </a:schemeClr>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a:p>
          </p:txBody>
        </p:sp>
        <p:sp>
          <p:nvSpPr>
            <p:cNvPr id="5169" name="Freeform 49" descr="kimonopat1"/>
            <p:cNvSpPr>
              <a:spLocks/>
            </p:cNvSpPr>
            <p:nvPr/>
          </p:nvSpPr>
          <p:spPr bwMode="auto">
            <a:xfrm>
              <a:off x="5046" y="2229"/>
              <a:ext cx="617" cy="1376"/>
            </a:xfrm>
            <a:custGeom>
              <a:avLst/>
              <a:gdLst>
                <a:gd name="T0" fmla="*/ 486 w 617"/>
                <a:gd name="T1" fmla="*/ 3 h 1376"/>
                <a:gd name="T2" fmla="*/ 402 w 617"/>
                <a:gd name="T3" fmla="*/ 381 h 1376"/>
                <a:gd name="T4" fmla="*/ 216 w 617"/>
                <a:gd name="T5" fmla="*/ 777 h 1376"/>
                <a:gd name="T6" fmla="*/ 0 w 617"/>
                <a:gd name="T7" fmla="*/ 1119 h 1376"/>
                <a:gd name="T8" fmla="*/ 102 w 617"/>
                <a:gd name="T9" fmla="*/ 1101 h 1376"/>
                <a:gd name="T10" fmla="*/ 282 w 617"/>
                <a:gd name="T11" fmla="*/ 1119 h 1376"/>
                <a:gd name="T12" fmla="*/ 378 w 617"/>
                <a:gd name="T13" fmla="*/ 1185 h 1376"/>
                <a:gd name="T14" fmla="*/ 432 w 617"/>
                <a:gd name="T15" fmla="*/ 1269 h 1376"/>
                <a:gd name="T16" fmla="*/ 444 w 617"/>
                <a:gd name="T17" fmla="*/ 1365 h 1376"/>
                <a:gd name="T18" fmla="*/ 498 w 617"/>
                <a:gd name="T19" fmla="*/ 1203 h 1376"/>
                <a:gd name="T20" fmla="*/ 564 w 617"/>
                <a:gd name="T21" fmla="*/ 825 h 1376"/>
                <a:gd name="T22" fmla="*/ 606 w 617"/>
                <a:gd name="T23" fmla="*/ 363 h 1376"/>
                <a:gd name="T24" fmla="*/ 486 w 617"/>
                <a:gd name="T25" fmla="*/ 3 h 13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17" h="1376">
                  <a:moveTo>
                    <a:pt x="486" y="3"/>
                  </a:moveTo>
                  <a:cubicBezTo>
                    <a:pt x="452" y="6"/>
                    <a:pt x="447" y="252"/>
                    <a:pt x="402" y="381"/>
                  </a:cubicBezTo>
                  <a:cubicBezTo>
                    <a:pt x="357" y="510"/>
                    <a:pt x="283" y="654"/>
                    <a:pt x="216" y="777"/>
                  </a:cubicBezTo>
                  <a:cubicBezTo>
                    <a:pt x="149" y="900"/>
                    <a:pt x="19" y="1065"/>
                    <a:pt x="0" y="1119"/>
                  </a:cubicBezTo>
                  <a:cubicBezTo>
                    <a:pt x="48" y="1119"/>
                    <a:pt x="55" y="1101"/>
                    <a:pt x="102" y="1101"/>
                  </a:cubicBezTo>
                  <a:cubicBezTo>
                    <a:pt x="149" y="1101"/>
                    <a:pt x="236" y="1105"/>
                    <a:pt x="282" y="1119"/>
                  </a:cubicBezTo>
                  <a:cubicBezTo>
                    <a:pt x="328" y="1133"/>
                    <a:pt x="353" y="1160"/>
                    <a:pt x="378" y="1185"/>
                  </a:cubicBezTo>
                  <a:cubicBezTo>
                    <a:pt x="403" y="1210"/>
                    <a:pt x="421" y="1239"/>
                    <a:pt x="432" y="1269"/>
                  </a:cubicBezTo>
                  <a:cubicBezTo>
                    <a:pt x="443" y="1299"/>
                    <a:pt x="433" y="1376"/>
                    <a:pt x="444" y="1365"/>
                  </a:cubicBezTo>
                  <a:cubicBezTo>
                    <a:pt x="455" y="1354"/>
                    <a:pt x="478" y="1293"/>
                    <a:pt x="498" y="1203"/>
                  </a:cubicBezTo>
                  <a:cubicBezTo>
                    <a:pt x="518" y="1113"/>
                    <a:pt x="546" y="965"/>
                    <a:pt x="564" y="825"/>
                  </a:cubicBezTo>
                  <a:cubicBezTo>
                    <a:pt x="582" y="685"/>
                    <a:pt x="617" y="496"/>
                    <a:pt x="606" y="363"/>
                  </a:cubicBezTo>
                  <a:cubicBezTo>
                    <a:pt x="595" y="230"/>
                    <a:pt x="520" y="0"/>
                    <a:pt x="486" y="3"/>
                  </a:cubicBezTo>
                  <a:close/>
                </a:path>
              </a:pathLst>
            </a:custGeom>
            <a:blipFill dpi="0" rotWithShape="0">
              <a:blip r:embed="rId3"/>
              <a:srcRect/>
              <a:tile tx="0" ty="0" sx="100000" sy="100000" flip="none" algn="tl"/>
            </a:blipFill>
            <a:ln>
              <a:noFill/>
            </a:ln>
            <a:effectLst/>
            <a:extLst>
              <a:ext uri="{91240B29-F687-4F45-9708-019B960494DF}">
                <a14:hiddenLine xmlns:a14="http://schemas.microsoft.com/office/drawing/2010/main" w="9525" cap="flat" cmpd="sng">
                  <a:solidFill>
                    <a:schemeClr val="tx1"/>
                  </a:solidFill>
                  <a:prstDash val="solid"/>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a:p>
          </p:txBody>
        </p:sp>
        <p:sp>
          <p:nvSpPr>
            <p:cNvPr id="5170" name="Freeform 50" descr="kimonopat1"/>
            <p:cNvSpPr>
              <a:spLocks/>
            </p:cNvSpPr>
            <p:nvPr/>
          </p:nvSpPr>
          <p:spPr bwMode="auto">
            <a:xfrm>
              <a:off x="5193" y="269"/>
              <a:ext cx="576" cy="3180"/>
            </a:xfrm>
            <a:custGeom>
              <a:avLst/>
              <a:gdLst>
                <a:gd name="T0" fmla="*/ 42 w 576"/>
                <a:gd name="T1" fmla="*/ 61 h 3180"/>
                <a:gd name="T2" fmla="*/ 156 w 576"/>
                <a:gd name="T3" fmla="*/ 517 h 3180"/>
                <a:gd name="T4" fmla="*/ 288 w 576"/>
                <a:gd name="T5" fmla="*/ 991 h 3180"/>
                <a:gd name="T6" fmla="*/ 414 w 576"/>
                <a:gd name="T7" fmla="*/ 1435 h 3180"/>
                <a:gd name="T8" fmla="*/ 576 w 576"/>
                <a:gd name="T9" fmla="*/ 1807 h 3180"/>
                <a:gd name="T10" fmla="*/ 576 w 576"/>
                <a:gd name="T11" fmla="*/ 3055 h 3180"/>
                <a:gd name="T12" fmla="*/ 414 w 576"/>
                <a:gd name="T13" fmla="*/ 2557 h 3180"/>
                <a:gd name="T14" fmla="*/ 252 w 576"/>
                <a:gd name="T15" fmla="*/ 1765 h 3180"/>
                <a:gd name="T16" fmla="*/ 126 w 576"/>
                <a:gd name="T17" fmla="*/ 961 h 3180"/>
                <a:gd name="T18" fmla="*/ 12 w 576"/>
                <a:gd name="T19" fmla="*/ 151 h 3180"/>
                <a:gd name="T20" fmla="*/ 42 w 576"/>
                <a:gd name="T21" fmla="*/ 61 h 31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76" h="3180">
                  <a:moveTo>
                    <a:pt x="42" y="61"/>
                  </a:moveTo>
                  <a:cubicBezTo>
                    <a:pt x="66" y="122"/>
                    <a:pt x="115" y="362"/>
                    <a:pt x="156" y="517"/>
                  </a:cubicBezTo>
                  <a:cubicBezTo>
                    <a:pt x="197" y="672"/>
                    <a:pt x="245" y="838"/>
                    <a:pt x="288" y="991"/>
                  </a:cubicBezTo>
                  <a:cubicBezTo>
                    <a:pt x="331" y="1144"/>
                    <a:pt x="366" y="1299"/>
                    <a:pt x="414" y="1435"/>
                  </a:cubicBezTo>
                  <a:cubicBezTo>
                    <a:pt x="462" y="1571"/>
                    <a:pt x="549" y="1537"/>
                    <a:pt x="576" y="1807"/>
                  </a:cubicBezTo>
                  <a:lnTo>
                    <a:pt x="576" y="3055"/>
                  </a:lnTo>
                  <a:cubicBezTo>
                    <a:pt x="549" y="3180"/>
                    <a:pt x="468" y="2772"/>
                    <a:pt x="414" y="2557"/>
                  </a:cubicBezTo>
                  <a:cubicBezTo>
                    <a:pt x="360" y="2342"/>
                    <a:pt x="300" y="2031"/>
                    <a:pt x="252" y="1765"/>
                  </a:cubicBezTo>
                  <a:cubicBezTo>
                    <a:pt x="204" y="1499"/>
                    <a:pt x="166" y="1230"/>
                    <a:pt x="126" y="961"/>
                  </a:cubicBezTo>
                  <a:cubicBezTo>
                    <a:pt x="86" y="692"/>
                    <a:pt x="24" y="299"/>
                    <a:pt x="12" y="151"/>
                  </a:cubicBezTo>
                  <a:cubicBezTo>
                    <a:pt x="0" y="3"/>
                    <a:pt x="18" y="0"/>
                    <a:pt x="42" y="61"/>
                  </a:cubicBezTo>
                  <a:close/>
                </a:path>
              </a:pathLst>
            </a:custGeom>
            <a:blipFill dpi="0" rotWithShape="0">
              <a:blip r:embed="rId3"/>
              <a:srcRect/>
              <a:tile tx="0" ty="0" sx="100000" sy="100000" flip="none" algn="tl"/>
            </a:blipFill>
            <a:ln>
              <a:noFill/>
            </a:ln>
            <a:effectLst/>
            <a:extLst>
              <a:ext uri="{91240B29-F687-4F45-9708-019B960494DF}">
                <a14:hiddenLine xmlns:a14="http://schemas.microsoft.com/office/drawing/2010/main" w="9525" cap="flat" cmpd="sng">
                  <a:solidFill>
                    <a:schemeClr val="tx1"/>
                  </a:solidFill>
                  <a:prstDash val="solid"/>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a:p>
          </p:txBody>
        </p:sp>
        <p:sp>
          <p:nvSpPr>
            <p:cNvPr id="5171" name="Freeform 51"/>
            <p:cNvSpPr>
              <a:spLocks/>
            </p:cNvSpPr>
            <p:nvPr/>
          </p:nvSpPr>
          <p:spPr bwMode="auto">
            <a:xfrm>
              <a:off x="5197" y="165"/>
              <a:ext cx="573" cy="1935"/>
            </a:xfrm>
            <a:custGeom>
              <a:avLst/>
              <a:gdLst>
                <a:gd name="T0" fmla="*/ 69 w 573"/>
                <a:gd name="T1" fmla="*/ 63 h 1935"/>
                <a:gd name="T2" fmla="*/ 207 w 573"/>
                <a:gd name="T3" fmla="*/ 549 h 1935"/>
                <a:gd name="T4" fmla="*/ 381 w 573"/>
                <a:gd name="T5" fmla="*/ 1101 h 1935"/>
                <a:gd name="T6" fmla="*/ 573 w 573"/>
                <a:gd name="T7" fmla="*/ 1575 h 1935"/>
                <a:gd name="T8" fmla="*/ 573 w 573"/>
                <a:gd name="T9" fmla="*/ 1935 h 1935"/>
                <a:gd name="T10" fmla="*/ 321 w 573"/>
                <a:gd name="T11" fmla="*/ 1449 h 1935"/>
                <a:gd name="T12" fmla="*/ 147 w 573"/>
                <a:gd name="T13" fmla="*/ 699 h 1935"/>
                <a:gd name="T14" fmla="*/ 15 w 573"/>
                <a:gd name="T15" fmla="*/ 171 h 1935"/>
                <a:gd name="T16" fmla="*/ 69 w 573"/>
                <a:gd name="T17" fmla="*/ 63 h 19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73" h="1935">
                  <a:moveTo>
                    <a:pt x="69" y="63"/>
                  </a:moveTo>
                  <a:cubicBezTo>
                    <a:pt x="101" y="126"/>
                    <a:pt x="155" y="376"/>
                    <a:pt x="207" y="549"/>
                  </a:cubicBezTo>
                  <a:cubicBezTo>
                    <a:pt x="259" y="722"/>
                    <a:pt x="320" y="930"/>
                    <a:pt x="381" y="1101"/>
                  </a:cubicBezTo>
                  <a:cubicBezTo>
                    <a:pt x="442" y="1272"/>
                    <a:pt x="541" y="1436"/>
                    <a:pt x="573" y="1575"/>
                  </a:cubicBezTo>
                  <a:lnTo>
                    <a:pt x="573" y="1935"/>
                  </a:lnTo>
                  <a:cubicBezTo>
                    <a:pt x="531" y="1914"/>
                    <a:pt x="392" y="1655"/>
                    <a:pt x="321" y="1449"/>
                  </a:cubicBezTo>
                  <a:cubicBezTo>
                    <a:pt x="250" y="1243"/>
                    <a:pt x="198" y="912"/>
                    <a:pt x="147" y="699"/>
                  </a:cubicBezTo>
                  <a:cubicBezTo>
                    <a:pt x="96" y="486"/>
                    <a:pt x="30" y="274"/>
                    <a:pt x="15" y="171"/>
                  </a:cubicBezTo>
                  <a:cubicBezTo>
                    <a:pt x="0" y="68"/>
                    <a:pt x="37" y="0"/>
                    <a:pt x="69" y="63"/>
                  </a:cubicBezTo>
                  <a:close/>
                </a:path>
              </a:pathLst>
            </a:custGeom>
            <a:gradFill rotWithShape="0">
              <a:gsLst>
                <a:gs pos="0">
                  <a:schemeClr val="bg1"/>
                </a:gs>
                <a:gs pos="100000">
                  <a:schemeClr val="folHlink"/>
                </a:gs>
              </a:gsLst>
              <a:lin ang="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a:p>
          </p:txBody>
        </p:sp>
        <p:sp>
          <p:nvSpPr>
            <p:cNvPr id="5172" name="Freeform 52"/>
            <p:cNvSpPr>
              <a:spLocks/>
            </p:cNvSpPr>
            <p:nvPr/>
          </p:nvSpPr>
          <p:spPr bwMode="auto">
            <a:xfrm>
              <a:off x="5004" y="0"/>
              <a:ext cx="363" cy="2112"/>
            </a:xfrm>
            <a:custGeom>
              <a:avLst/>
              <a:gdLst>
                <a:gd name="T0" fmla="*/ 0 w 363"/>
                <a:gd name="T1" fmla="*/ 2094 h 2112"/>
                <a:gd name="T2" fmla="*/ 66 w 363"/>
                <a:gd name="T3" fmla="*/ 1992 h 2112"/>
                <a:gd name="T4" fmla="*/ 150 w 363"/>
                <a:gd name="T5" fmla="*/ 1464 h 2112"/>
                <a:gd name="T6" fmla="*/ 234 w 363"/>
                <a:gd name="T7" fmla="*/ 678 h 2112"/>
                <a:gd name="T8" fmla="*/ 324 w 363"/>
                <a:gd name="T9" fmla="*/ 0 h 2112"/>
                <a:gd name="T10" fmla="*/ 0 w 363"/>
                <a:gd name="T11" fmla="*/ 0 h 2112"/>
                <a:gd name="T12" fmla="*/ 0 w 363"/>
                <a:gd name="T13" fmla="*/ 2094 h 2112"/>
              </a:gdLst>
              <a:ahLst/>
              <a:cxnLst>
                <a:cxn ang="0">
                  <a:pos x="T0" y="T1"/>
                </a:cxn>
                <a:cxn ang="0">
                  <a:pos x="T2" y="T3"/>
                </a:cxn>
                <a:cxn ang="0">
                  <a:pos x="T4" y="T5"/>
                </a:cxn>
                <a:cxn ang="0">
                  <a:pos x="T6" y="T7"/>
                </a:cxn>
                <a:cxn ang="0">
                  <a:pos x="T8" y="T9"/>
                </a:cxn>
                <a:cxn ang="0">
                  <a:pos x="T10" y="T11"/>
                </a:cxn>
                <a:cxn ang="0">
                  <a:pos x="T12" y="T13"/>
                </a:cxn>
              </a:cxnLst>
              <a:rect l="0" t="0" r="r" b="b"/>
              <a:pathLst>
                <a:path w="363" h="2112">
                  <a:moveTo>
                    <a:pt x="0" y="2094"/>
                  </a:moveTo>
                  <a:cubicBezTo>
                    <a:pt x="54" y="2112"/>
                    <a:pt x="41" y="2097"/>
                    <a:pt x="66" y="1992"/>
                  </a:cubicBezTo>
                  <a:cubicBezTo>
                    <a:pt x="91" y="1887"/>
                    <a:pt x="122" y="1683"/>
                    <a:pt x="150" y="1464"/>
                  </a:cubicBezTo>
                  <a:cubicBezTo>
                    <a:pt x="178" y="1245"/>
                    <a:pt x="205" y="922"/>
                    <a:pt x="234" y="678"/>
                  </a:cubicBezTo>
                  <a:cubicBezTo>
                    <a:pt x="263" y="434"/>
                    <a:pt x="363" y="113"/>
                    <a:pt x="324" y="0"/>
                  </a:cubicBezTo>
                  <a:lnTo>
                    <a:pt x="0" y="0"/>
                  </a:lnTo>
                  <a:cubicBezTo>
                    <a:pt x="0" y="0"/>
                    <a:pt x="0" y="2094"/>
                    <a:pt x="0" y="2094"/>
                  </a:cubicBezTo>
                  <a:close/>
                </a:path>
              </a:pathLst>
            </a:custGeom>
            <a:gradFill rotWithShape="0">
              <a:gsLst>
                <a:gs pos="0">
                  <a:srgbClr val="FAE3B7"/>
                </a:gs>
                <a:gs pos="17999">
                  <a:srgbClr val="A28949"/>
                </a:gs>
                <a:gs pos="31000">
                  <a:srgbClr val="835E17"/>
                </a:gs>
                <a:gs pos="33000">
                  <a:srgbClr val="BD922A"/>
                </a:gs>
                <a:gs pos="37000">
                  <a:srgbClr val="FBE4AE"/>
                </a:gs>
                <a:gs pos="78999">
                  <a:srgbClr val="BD922A"/>
                </a:gs>
                <a:gs pos="87000">
                  <a:srgbClr val="BD922A"/>
                </a:gs>
                <a:gs pos="100000">
                  <a:srgbClr val="FBE4AE"/>
                </a:gs>
              </a:gsLst>
              <a:lin ang="54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a:p>
          </p:txBody>
        </p:sp>
        <p:sp>
          <p:nvSpPr>
            <p:cNvPr id="5173" name="Freeform 53"/>
            <p:cNvSpPr>
              <a:spLocks/>
            </p:cNvSpPr>
            <p:nvPr/>
          </p:nvSpPr>
          <p:spPr bwMode="auto">
            <a:xfrm>
              <a:off x="5004" y="1"/>
              <a:ext cx="189" cy="2112"/>
            </a:xfrm>
            <a:custGeom>
              <a:avLst/>
              <a:gdLst>
                <a:gd name="T0" fmla="*/ 0 w 363"/>
                <a:gd name="T1" fmla="*/ 2094 h 2112"/>
                <a:gd name="T2" fmla="*/ 66 w 363"/>
                <a:gd name="T3" fmla="*/ 1992 h 2112"/>
                <a:gd name="T4" fmla="*/ 150 w 363"/>
                <a:gd name="T5" fmla="*/ 1464 h 2112"/>
                <a:gd name="T6" fmla="*/ 234 w 363"/>
                <a:gd name="T7" fmla="*/ 678 h 2112"/>
                <a:gd name="T8" fmla="*/ 324 w 363"/>
                <a:gd name="T9" fmla="*/ 0 h 2112"/>
                <a:gd name="T10" fmla="*/ 0 w 363"/>
                <a:gd name="T11" fmla="*/ 0 h 2112"/>
                <a:gd name="T12" fmla="*/ 0 w 363"/>
                <a:gd name="T13" fmla="*/ 2094 h 2112"/>
              </a:gdLst>
              <a:ahLst/>
              <a:cxnLst>
                <a:cxn ang="0">
                  <a:pos x="T0" y="T1"/>
                </a:cxn>
                <a:cxn ang="0">
                  <a:pos x="T2" y="T3"/>
                </a:cxn>
                <a:cxn ang="0">
                  <a:pos x="T4" y="T5"/>
                </a:cxn>
                <a:cxn ang="0">
                  <a:pos x="T6" y="T7"/>
                </a:cxn>
                <a:cxn ang="0">
                  <a:pos x="T8" y="T9"/>
                </a:cxn>
                <a:cxn ang="0">
                  <a:pos x="T10" y="T11"/>
                </a:cxn>
                <a:cxn ang="0">
                  <a:pos x="T12" y="T13"/>
                </a:cxn>
              </a:cxnLst>
              <a:rect l="0" t="0" r="r" b="b"/>
              <a:pathLst>
                <a:path w="363" h="2112">
                  <a:moveTo>
                    <a:pt x="0" y="2094"/>
                  </a:moveTo>
                  <a:cubicBezTo>
                    <a:pt x="54" y="2112"/>
                    <a:pt x="41" y="2097"/>
                    <a:pt x="66" y="1992"/>
                  </a:cubicBezTo>
                  <a:cubicBezTo>
                    <a:pt x="91" y="1887"/>
                    <a:pt x="122" y="1683"/>
                    <a:pt x="150" y="1464"/>
                  </a:cubicBezTo>
                  <a:cubicBezTo>
                    <a:pt x="178" y="1245"/>
                    <a:pt x="205" y="922"/>
                    <a:pt x="234" y="678"/>
                  </a:cubicBezTo>
                  <a:cubicBezTo>
                    <a:pt x="263" y="434"/>
                    <a:pt x="363" y="113"/>
                    <a:pt x="324" y="0"/>
                  </a:cubicBezTo>
                  <a:lnTo>
                    <a:pt x="0" y="0"/>
                  </a:lnTo>
                  <a:cubicBezTo>
                    <a:pt x="0" y="0"/>
                    <a:pt x="0" y="2094"/>
                    <a:pt x="0" y="2094"/>
                  </a:cubicBezTo>
                  <a:close/>
                </a:path>
              </a:pathLst>
            </a:custGeom>
            <a:gradFill rotWithShape="0">
              <a:gsLst>
                <a:gs pos="0">
                  <a:schemeClr val="folHlink"/>
                </a:gs>
                <a:gs pos="50000">
                  <a:schemeClr val="hlink"/>
                </a:gs>
                <a:gs pos="100000">
                  <a:schemeClr val="folHlink"/>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a:p>
          </p:txBody>
        </p:sp>
        <p:sp>
          <p:nvSpPr>
            <p:cNvPr id="5174" name="Rectangle 54"/>
            <p:cNvSpPr>
              <a:spLocks noChangeArrowheads="1"/>
            </p:cNvSpPr>
            <p:nvPr/>
          </p:nvSpPr>
          <p:spPr bwMode="auto">
            <a:xfrm>
              <a:off x="4955" y="1"/>
              <a:ext cx="56" cy="4320"/>
            </a:xfrm>
            <a:prstGeom prst="rect">
              <a:avLst/>
            </a:prstGeom>
            <a:gradFill rotWithShape="0">
              <a:gsLst>
                <a:gs pos="0">
                  <a:srgbClr val="FAE3B7"/>
                </a:gs>
                <a:gs pos="17999">
                  <a:srgbClr val="A28949"/>
                </a:gs>
                <a:gs pos="31000">
                  <a:srgbClr val="835E17"/>
                </a:gs>
                <a:gs pos="33000">
                  <a:srgbClr val="BD922A"/>
                </a:gs>
                <a:gs pos="37000">
                  <a:srgbClr val="FBE4AE"/>
                </a:gs>
                <a:gs pos="78999">
                  <a:srgbClr val="BD922A"/>
                </a:gs>
                <a:gs pos="87000">
                  <a:srgbClr val="BD922A"/>
                </a:gs>
                <a:gs pos="100000">
                  <a:srgbClr val="FBE4AE"/>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endParaRPr kumimoji="1" lang="en-US"/>
            </a:p>
          </p:txBody>
        </p:sp>
        <p:sp>
          <p:nvSpPr>
            <p:cNvPr id="5175" name="Freeform 55"/>
            <p:cNvSpPr>
              <a:spLocks/>
            </p:cNvSpPr>
            <p:nvPr/>
          </p:nvSpPr>
          <p:spPr bwMode="auto">
            <a:xfrm>
              <a:off x="5013" y="3924"/>
              <a:ext cx="734" cy="390"/>
            </a:xfrm>
            <a:custGeom>
              <a:avLst/>
              <a:gdLst>
                <a:gd name="T0" fmla="*/ 1 w 692"/>
                <a:gd name="T1" fmla="*/ 357 h 378"/>
                <a:gd name="T2" fmla="*/ 109 w 692"/>
                <a:gd name="T3" fmla="*/ 341 h 378"/>
                <a:gd name="T4" fmla="*/ 241 w 692"/>
                <a:gd name="T5" fmla="*/ 305 h 378"/>
                <a:gd name="T6" fmla="*/ 353 w 692"/>
                <a:gd name="T7" fmla="*/ 209 h 378"/>
                <a:gd name="T8" fmla="*/ 429 w 692"/>
                <a:gd name="T9" fmla="*/ 89 h 378"/>
                <a:gd name="T10" fmla="*/ 493 w 692"/>
                <a:gd name="T11" fmla="*/ 17 h 378"/>
                <a:gd name="T12" fmla="*/ 577 w 692"/>
                <a:gd name="T13" fmla="*/ 1 h 378"/>
                <a:gd name="T14" fmla="*/ 629 w 692"/>
                <a:gd name="T15" fmla="*/ 21 h 378"/>
                <a:gd name="T16" fmla="*/ 673 w 692"/>
                <a:gd name="T17" fmla="*/ 65 h 378"/>
                <a:gd name="T18" fmla="*/ 673 w 692"/>
                <a:gd name="T19" fmla="*/ 137 h 378"/>
                <a:gd name="T20" fmla="*/ 561 w 692"/>
                <a:gd name="T21" fmla="*/ 225 h 378"/>
                <a:gd name="T22" fmla="*/ 425 w 692"/>
                <a:gd name="T23" fmla="*/ 297 h 378"/>
                <a:gd name="T24" fmla="*/ 245 w 692"/>
                <a:gd name="T25" fmla="*/ 357 h 378"/>
                <a:gd name="T26" fmla="*/ 113 w 692"/>
                <a:gd name="T27" fmla="*/ 377 h 378"/>
                <a:gd name="T28" fmla="*/ 1 w 692"/>
                <a:gd name="T29" fmla="*/ 357 h 3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692" h="378">
                  <a:moveTo>
                    <a:pt x="1" y="357"/>
                  </a:moveTo>
                  <a:cubicBezTo>
                    <a:pt x="0" y="351"/>
                    <a:pt x="69" y="350"/>
                    <a:pt x="109" y="341"/>
                  </a:cubicBezTo>
                  <a:cubicBezTo>
                    <a:pt x="149" y="332"/>
                    <a:pt x="200" y="327"/>
                    <a:pt x="241" y="305"/>
                  </a:cubicBezTo>
                  <a:cubicBezTo>
                    <a:pt x="282" y="283"/>
                    <a:pt x="322" y="245"/>
                    <a:pt x="353" y="209"/>
                  </a:cubicBezTo>
                  <a:cubicBezTo>
                    <a:pt x="384" y="173"/>
                    <a:pt x="406" y="121"/>
                    <a:pt x="429" y="89"/>
                  </a:cubicBezTo>
                  <a:cubicBezTo>
                    <a:pt x="452" y="57"/>
                    <a:pt x="468" y="32"/>
                    <a:pt x="493" y="17"/>
                  </a:cubicBezTo>
                  <a:cubicBezTo>
                    <a:pt x="518" y="2"/>
                    <a:pt x="554" y="0"/>
                    <a:pt x="577" y="1"/>
                  </a:cubicBezTo>
                  <a:cubicBezTo>
                    <a:pt x="600" y="2"/>
                    <a:pt x="613" y="10"/>
                    <a:pt x="629" y="21"/>
                  </a:cubicBezTo>
                  <a:cubicBezTo>
                    <a:pt x="645" y="32"/>
                    <a:pt x="666" y="46"/>
                    <a:pt x="673" y="65"/>
                  </a:cubicBezTo>
                  <a:cubicBezTo>
                    <a:pt x="680" y="84"/>
                    <a:pt x="692" y="110"/>
                    <a:pt x="673" y="137"/>
                  </a:cubicBezTo>
                  <a:cubicBezTo>
                    <a:pt x="654" y="164"/>
                    <a:pt x="602" y="198"/>
                    <a:pt x="561" y="225"/>
                  </a:cubicBezTo>
                  <a:cubicBezTo>
                    <a:pt x="520" y="252"/>
                    <a:pt x="478" y="275"/>
                    <a:pt x="425" y="297"/>
                  </a:cubicBezTo>
                  <a:cubicBezTo>
                    <a:pt x="372" y="319"/>
                    <a:pt x="297" y="344"/>
                    <a:pt x="245" y="357"/>
                  </a:cubicBezTo>
                  <a:cubicBezTo>
                    <a:pt x="193" y="370"/>
                    <a:pt x="156" y="376"/>
                    <a:pt x="113" y="377"/>
                  </a:cubicBezTo>
                  <a:cubicBezTo>
                    <a:pt x="70" y="378"/>
                    <a:pt x="2" y="363"/>
                    <a:pt x="1" y="357"/>
                  </a:cubicBezTo>
                  <a:close/>
                </a:path>
              </a:pathLst>
            </a:custGeom>
            <a:gradFill rotWithShape="0">
              <a:gsLst>
                <a:gs pos="0">
                  <a:schemeClr val="bg1"/>
                </a:gs>
                <a:gs pos="50000">
                  <a:schemeClr val="folHlink"/>
                </a:gs>
                <a:gs pos="100000">
                  <a:schemeClr val="bg1"/>
                </a:gs>
              </a:gsLst>
              <a:lin ang="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a:p>
          </p:txBody>
        </p:sp>
        <p:sp>
          <p:nvSpPr>
            <p:cNvPr id="5176" name="AutoShape 56"/>
            <p:cNvSpPr>
              <a:spLocks noChangeArrowheads="1"/>
            </p:cNvSpPr>
            <p:nvPr/>
          </p:nvSpPr>
          <p:spPr bwMode="hidden">
            <a:xfrm rot="5400000">
              <a:off x="2724" y="2089"/>
              <a:ext cx="4320" cy="142"/>
            </a:xfrm>
            <a:custGeom>
              <a:avLst/>
              <a:gdLst>
                <a:gd name="G0" fmla="+- 607 0 0"/>
                <a:gd name="G1" fmla="+- 21600 0 607"/>
                <a:gd name="G2" fmla="*/ 607 1 2"/>
                <a:gd name="G3" fmla="+- 21600 0 G2"/>
                <a:gd name="G4" fmla="+/ 607 21600 2"/>
                <a:gd name="G5" fmla="+/ G1 0 2"/>
                <a:gd name="G6" fmla="*/ 21600 21600 607"/>
                <a:gd name="G7" fmla="*/ G6 1 2"/>
                <a:gd name="G8" fmla="+- 21600 0 G7"/>
                <a:gd name="G9" fmla="*/ 21600 1 2"/>
                <a:gd name="G10" fmla="+- 607 0 G9"/>
                <a:gd name="G11" fmla="?: G10 G8 0"/>
                <a:gd name="G12" fmla="?: G10 G7 21600"/>
                <a:gd name="T0" fmla="*/ 21296 w 21600"/>
                <a:gd name="T1" fmla="*/ 10800 h 21600"/>
                <a:gd name="T2" fmla="*/ 10800 w 21600"/>
                <a:gd name="T3" fmla="*/ 21600 h 21600"/>
                <a:gd name="T4" fmla="*/ 304 w 21600"/>
                <a:gd name="T5" fmla="*/ 10800 h 21600"/>
                <a:gd name="T6" fmla="*/ 10800 w 21600"/>
                <a:gd name="T7" fmla="*/ 0 h 21600"/>
                <a:gd name="T8" fmla="*/ 2104 w 21600"/>
                <a:gd name="T9" fmla="*/ 2104 h 21600"/>
                <a:gd name="T10" fmla="*/ 19496 w 21600"/>
                <a:gd name="T11" fmla="*/ 19496 h 21600"/>
              </a:gdLst>
              <a:ahLst/>
              <a:cxnLst>
                <a:cxn ang="0">
                  <a:pos x="T0" y="T1"/>
                </a:cxn>
                <a:cxn ang="0">
                  <a:pos x="T2" y="T3"/>
                </a:cxn>
                <a:cxn ang="0">
                  <a:pos x="T4" y="T5"/>
                </a:cxn>
                <a:cxn ang="0">
                  <a:pos x="T6" y="T7"/>
                </a:cxn>
              </a:cxnLst>
              <a:rect l="T8" t="T9" r="T10" b="T11"/>
              <a:pathLst>
                <a:path w="21600" h="21600">
                  <a:moveTo>
                    <a:pt x="0" y="0"/>
                  </a:moveTo>
                  <a:lnTo>
                    <a:pt x="607" y="21600"/>
                  </a:lnTo>
                  <a:lnTo>
                    <a:pt x="20993" y="21600"/>
                  </a:lnTo>
                  <a:lnTo>
                    <a:pt x="21600" y="0"/>
                  </a:lnTo>
                  <a:close/>
                </a:path>
              </a:pathLst>
            </a:custGeom>
            <a:gradFill rotWithShape="0">
              <a:gsLst>
                <a:gs pos="0">
                  <a:schemeClr val="bg1"/>
                </a:gs>
                <a:gs pos="100000">
                  <a:schemeClr val="bg2"/>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vert="eaVert" wrap="none" anchor="ctr"/>
            <a:lstStyle/>
            <a:p>
              <a:pPr algn="ctr" eaLnBrk="1" hangingPunct="1"/>
              <a:endParaRPr kumimoji="1" lang="en-US"/>
            </a:p>
          </p:txBody>
        </p:sp>
      </p:grpSp>
      <p:sp>
        <p:nvSpPr>
          <p:cNvPr id="5177" name="Rectangle 57"/>
          <p:cNvSpPr>
            <a:spLocks noGrp="1" noChangeArrowheads="1"/>
          </p:cNvSpPr>
          <p:nvPr>
            <p:ph type="ctrTitle" sz="quarter"/>
          </p:nvPr>
        </p:nvSpPr>
        <p:spPr>
          <a:xfrm>
            <a:off x="685800" y="1370013"/>
            <a:ext cx="6965950" cy="2057400"/>
          </a:xfrm>
        </p:spPr>
        <p:txBody>
          <a:bodyPr/>
          <a:lstStyle>
            <a:lvl1pPr>
              <a:defRPr/>
            </a:lvl1pPr>
          </a:lstStyle>
          <a:p>
            <a:pPr lvl="0"/>
            <a:r>
              <a:rPr lang="en-IN" noProof="0" smtClean="0"/>
              <a:t>Click to edit Master title style</a:t>
            </a:r>
          </a:p>
        </p:txBody>
      </p:sp>
      <p:sp>
        <p:nvSpPr>
          <p:cNvPr id="5178" name="Rectangle 58"/>
          <p:cNvSpPr>
            <a:spLocks noGrp="1" noChangeArrowheads="1"/>
          </p:cNvSpPr>
          <p:nvPr>
            <p:ph type="subTitle" sz="quarter" idx="1"/>
          </p:nvPr>
        </p:nvSpPr>
        <p:spPr>
          <a:xfrm>
            <a:off x="1727200" y="3886200"/>
            <a:ext cx="5640388" cy="1752600"/>
          </a:xfrm>
        </p:spPr>
        <p:txBody>
          <a:bodyPr/>
          <a:lstStyle>
            <a:lvl1pPr marL="0" indent="0" algn="ctr">
              <a:buFontTx/>
              <a:buNone/>
              <a:defRPr/>
            </a:lvl1pPr>
          </a:lstStyle>
          <a:p>
            <a:pPr lvl="0"/>
            <a:r>
              <a:rPr lang="en-IN" noProof="0" smtClean="0"/>
              <a:t>Click to edit Master subtitle style</a:t>
            </a:r>
          </a:p>
        </p:txBody>
      </p:sp>
      <p:sp>
        <p:nvSpPr>
          <p:cNvPr id="5179" name="Rectangle 59"/>
          <p:cNvSpPr>
            <a:spLocks noGrp="1" noChangeArrowheads="1"/>
          </p:cNvSpPr>
          <p:nvPr>
            <p:ph type="dt" sz="quarter" idx="2"/>
          </p:nvPr>
        </p:nvSpPr>
        <p:spPr/>
        <p:txBody>
          <a:bodyPr/>
          <a:lstStyle>
            <a:lvl1pPr>
              <a:defRPr/>
            </a:lvl1pPr>
          </a:lstStyle>
          <a:p>
            <a:endParaRPr lang="en-IN"/>
          </a:p>
        </p:txBody>
      </p:sp>
      <p:sp>
        <p:nvSpPr>
          <p:cNvPr id="5180" name="Rectangle 60"/>
          <p:cNvSpPr>
            <a:spLocks noGrp="1" noChangeArrowheads="1"/>
          </p:cNvSpPr>
          <p:nvPr>
            <p:ph type="ftr" sz="quarter" idx="3"/>
          </p:nvPr>
        </p:nvSpPr>
        <p:spPr/>
        <p:txBody>
          <a:bodyPr/>
          <a:lstStyle>
            <a:lvl1pPr>
              <a:defRPr/>
            </a:lvl1pPr>
          </a:lstStyle>
          <a:p>
            <a:endParaRPr lang="en-IN"/>
          </a:p>
        </p:txBody>
      </p:sp>
      <p:sp>
        <p:nvSpPr>
          <p:cNvPr id="5181" name="Rectangle 61"/>
          <p:cNvSpPr>
            <a:spLocks noGrp="1" noChangeArrowheads="1"/>
          </p:cNvSpPr>
          <p:nvPr>
            <p:ph type="sldNum" sz="quarter" idx="4"/>
          </p:nvPr>
        </p:nvSpPr>
        <p:spPr/>
        <p:txBody>
          <a:bodyPr/>
          <a:lstStyle>
            <a:lvl1pPr>
              <a:defRPr/>
            </a:lvl1pPr>
          </a:lstStyle>
          <a:p>
            <a:fld id="{AD68AF74-5792-484E-BA50-1DAD5913AD54}" type="slidenum">
              <a:rPr lang="en-IN"/>
              <a:pPr/>
              <a:t>‹#›</a:t>
            </a:fld>
            <a:endParaRPr lang="en-IN"/>
          </a:p>
        </p:txBody>
      </p:sp>
    </p:spTree>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IN" smtClean="0"/>
              <a:t>Click to edit Master text styles</a:t>
            </a:r>
          </a:p>
          <a:p>
            <a:pPr lvl="1"/>
            <a:r>
              <a:rPr lang="en-IN" smtClean="0"/>
              <a:t>Second level</a:t>
            </a:r>
          </a:p>
          <a:p>
            <a:pPr lvl="2"/>
            <a:r>
              <a:rPr lang="en-IN" smtClean="0"/>
              <a:t>Third level</a:t>
            </a:r>
          </a:p>
          <a:p>
            <a:pPr lvl="3"/>
            <a:r>
              <a:rPr lang="en-IN" smtClean="0"/>
              <a:t>Fourth level</a:t>
            </a:r>
          </a:p>
          <a:p>
            <a:pPr lvl="4"/>
            <a:r>
              <a:rPr lang="en-IN" smtClean="0"/>
              <a:t>Fifth level</a:t>
            </a:r>
            <a:endParaRPr lang="en-IN"/>
          </a:p>
        </p:txBody>
      </p:sp>
      <p:sp>
        <p:nvSpPr>
          <p:cNvPr id="4" name="Date Placeholder 3"/>
          <p:cNvSpPr>
            <a:spLocks noGrp="1"/>
          </p:cNvSpPr>
          <p:nvPr>
            <p:ph type="dt" sz="half" idx="10"/>
          </p:nvPr>
        </p:nvSpPr>
        <p:spPr/>
        <p:txBody>
          <a:bodyPr/>
          <a:lstStyle>
            <a:lvl1pPr>
              <a:defRPr/>
            </a:lvl1pPr>
          </a:lstStyle>
          <a:p>
            <a:endParaRPr lang="en-IN"/>
          </a:p>
        </p:txBody>
      </p:sp>
      <p:sp>
        <p:nvSpPr>
          <p:cNvPr id="5" name="Footer Placeholder 4"/>
          <p:cNvSpPr>
            <a:spLocks noGrp="1"/>
          </p:cNvSpPr>
          <p:nvPr>
            <p:ph type="ftr" sz="quarter" idx="11"/>
          </p:nvPr>
        </p:nvSpPr>
        <p:spPr/>
        <p:txBody>
          <a:bodyPr/>
          <a:lstStyle>
            <a:lvl1pPr>
              <a:defRPr/>
            </a:lvl1pPr>
          </a:lstStyle>
          <a:p>
            <a:endParaRPr lang="en-IN"/>
          </a:p>
        </p:txBody>
      </p:sp>
      <p:sp>
        <p:nvSpPr>
          <p:cNvPr id="6" name="Slide Number Placeholder 5"/>
          <p:cNvSpPr>
            <a:spLocks noGrp="1"/>
          </p:cNvSpPr>
          <p:nvPr>
            <p:ph type="sldNum" sz="quarter" idx="12"/>
          </p:nvPr>
        </p:nvSpPr>
        <p:spPr/>
        <p:txBody>
          <a:bodyPr/>
          <a:lstStyle>
            <a:lvl1pPr>
              <a:defRPr/>
            </a:lvl1pPr>
          </a:lstStyle>
          <a:p>
            <a:fld id="{B70BCC4A-30BB-4B9B-A6A9-7D5D98BE0C26}" type="slidenum">
              <a:rPr lang="en-IN"/>
              <a:pPr/>
              <a:t>‹#›</a:t>
            </a:fld>
            <a:endParaRPr lang="en-IN"/>
          </a:p>
        </p:txBody>
      </p:sp>
    </p:spTree>
    <p:extLst>
      <p:ext uri="{BB962C8B-B14F-4D97-AF65-F5344CB8AC3E}">
        <p14:creationId xmlns:p14="http://schemas.microsoft.com/office/powerpoint/2010/main" val="1028164731"/>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827713" y="227013"/>
            <a:ext cx="1868487" cy="5868987"/>
          </a:xfrm>
        </p:spPr>
        <p:txBody>
          <a:bodyPr vert="eaVert"/>
          <a:lstStyle/>
          <a:p>
            <a:r>
              <a:rPr lang="en-IN" smtClean="0"/>
              <a:t>Click to edit Master title style</a:t>
            </a:r>
            <a:endParaRPr lang="en-IN"/>
          </a:p>
        </p:txBody>
      </p:sp>
      <p:sp>
        <p:nvSpPr>
          <p:cNvPr id="3" name="Vertical Text Placeholder 2"/>
          <p:cNvSpPr>
            <a:spLocks noGrp="1"/>
          </p:cNvSpPr>
          <p:nvPr>
            <p:ph type="body" orient="vert" idx="1"/>
          </p:nvPr>
        </p:nvSpPr>
        <p:spPr>
          <a:xfrm>
            <a:off x="219075" y="227013"/>
            <a:ext cx="5456238" cy="5868987"/>
          </a:xfrm>
        </p:spPr>
        <p:txBody>
          <a:bodyPr vert="eaVert"/>
          <a:lstStyle/>
          <a:p>
            <a:pPr lvl="0"/>
            <a:r>
              <a:rPr lang="en-IN" smtClean="0"/>
              <a:t>Click to edit Master text styles</a:t>
            </a:r>
          </a:p>
          <a:p>
            <a:pPr lvl="1"/>
            <a:r>
              <a:rPr lang="en-IN" smtClean="0"/>
              <a:t>Second level</a:t>
            </a:r>
          </a:p>
          <a:p>
            <a:pPr lvl="2"/>
            <a:r>
              <a:rPr lang="en-IN" smtClean="0"/>
              <a:t>Third level</a:t>
            </a:r>
          </a:p>
          <a:p>
            <a:pPr lvl="3"/>
            <a:r>
              <a:rPr lang="en-IN" smtClean="0"/>
              <a:t>Fourth level</a:t>
            </a:r>
          </a:p>
          <a:p>
            <a:pPr lvl="4"/>
            <a:r>
              <a:rPr lang="en-IN" smtClean="0"/>
              <a:t>Fifth level</a:t>
            </a:r>
            <a:endParaRPr lang="en-IN"/>
          </a:p>
        </p:txBody>
      </p:sp>
      <p:sp>
        <p:nvSpPr>
          <p:cNvPr id="4" name="Date Placeholder 3"/>
          <p:cNvSpPr>
            <a:spLocks noGrp="1"/>
          </p:cNvSpPr>
          <p:nvPr>
            <p:ph type="dt" sz="half" idx="10"/>
          </p:nvPr>
        </p:nvSpPr>
        <p:spPr/>
        <p:txBody>
          <a:bodyPr/>
          <a:lstStyle>
            <a:lvl1pPr>
              <a:defRPr/>
            </a:lvl1pPr>
          </a:lstStyle>
          <a:p>
            <a:endParaRPr lang="en-IN"/>
          </a:p>
        </p:txBody>
      </p:sp>
      <p:sp>
        <p:nvSpPr>
          <p:cNvPr id="5" name="Footer Placeholder 4"/>
          <p:cNvSpPr>
            <a:spLocks noGrp="1"/>
          </p:cNvSpPr>
          <p:nvPr>
            <p:ph type="ftr" sz="quarter" idx="11"/>
          </p:nvPr>
        </p:nvSpPr>
        <p:spPr/>
        <p:txBody>
          <a:bodyPr/>
          <a:lstStyle>
            <a:lvl1pPr>
              <a:defRPr/>
            </a:lvl1pPr>
          </a:lstStyle>
          <a:p>
            <a:endParaRPr lang="en-IN"/>
          </a:p>
        </p:txBody>
      </p:sp>
      <p:sp>
        <p:nvSpPr>
          <p:cNvPr id="6" name="Slide Number Placeholder 5"/>
          <p:cNvSpPr>
            <a:spLocks noGrp="1"/>
          </p:cNvSpPr>
          <p:nvPr>
            <p:ph type="sldNum" sz="quarter" idx="12"/>
          </p:nvPr>
        </p:nvSpPr>
        <p:spPr/>
        <p:txBody>
          <a:bodyPr/>
          <a:lstStyle>
            <a:lvl1pPr>
              <a:defRPr/>
            </a:lvl1pPr>
          </a:lstStyle>
          <a:p>
            <a:fld id="{62EE789E-66F1-4022-8B82-68AC584A05A8}" type="slidenum">
              <a:rPr lang="en-IN"/>
              <a:pPr/>
              <a:t>‹#›</a:t>
            </a:fld>
            <a:endParaRPr lang="en-IN"/>
          </a:p>
        </p:txBody>
      </p:sp>
    </p:spTree>
    <p:extLst>
      <p:ext uri="{BB962C8B-B14F-4D97-AF65-F5344CB8AC3E}">
        <p14:creationId xmlns:p14="http://schemas.microsoft.com/office/powerpoint/2010/main" val="3100983357"/>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smtClean="0"/>
              <a:t>Click to edit Master title style</a:t>
            </a:r>
            <a:endParaRPr lang="en-IN"/>
          </a:p>
        </p:txBody>
      </p:sp>
      <p:sp>
        <p:nvSpPr>
          <p:cNvPr id="3" name="Content Placeholder 2"/>
          <p:cNvSpPr>
            <a:spLocks noGrp="1"/>
          </p:cNvSpPr>
          <p:nvPr>
            <p:ph idx="1"/>
          </p:nvPr>
        </p:nvSpPr>
        <p:spPr/>
        <p:txBody>
          <a:bodyPr/>
          <a:lstStyle/>
          <a:p>
            <a:pPr lvl="0"/>
            <a:r>
              <a:rPr lang="en-IN" smtClean="0"/>
              <a:t>Click to edit Master text styles</a:t>
            </a:r>
          </a:p>
          <a:p>
            <a:pPr lvl="1"/>
            <a:r>
              <a:rPr lang="en-IN" smtClean="0"/>
              <a:t>Second level</a:t>
            </a:r>
          </a:p>
          <a:p>
            <a:pPr lvl="2"/>
            <a:r>
              <a:rPr lang="en-IN" smtClean="0"/>
              <a:t>Third level</a:t>
            </a:r>
          </a:p>
          <a:p>
            <a:pPr lvl="3"/>
            <a:r>
              <a:rPr lang="en-IN" smtClean="0"/>
              <a:t>Fourth level</a:t>
            </a:r>
          </a:p>
          <a:p>
            <a:pPr lvl="4"/>
            <a:r>
              <a:rPr lang="en-IN" smtClean="0"/>
              <a:t>Fifth level</a:t>
            </a:r>
            <a:endParaRPr lang="en-IN"/>
          </a:p>
        </p:txBody>
      </p:sp>
      <p:sp>
        <p:nvSpPr>
          <p:cNvPr id="4" name="Date Placeholder 3"/>
          <p:cNvSpPr>
            <a:spLocks noGrp="1"/>
          </p:cNvSpPr>
          <p:nvPr>
            <p:ph type="dt" sz="half" idx="10"/>
          </p:nvPr>
        </p:nvSpPr>
        <p:spPr/>
        <p:txBody>
          <a:bodyPr/>
          <a:lstStyle>
            <a:lvl1pPr>
              <a:defRPr/>
            </a:lvl1pPr>
          </a:lstStyle>
          <a:p>
            <a:endParaRPr lang="en-IN"/>
          </a:p>
        </p:txBody>
      </p:sp>
      <p:sp>
        <p:nvSpPr>
          <p:cNvPr id="5" name="Footer Placeholder 4"/>
          <p:cNvSpPr>
            <a:spLocks noGrp="1"/>
          </p:cNvSpPr>
          <p:nvPr>
            <p:ph type="ftr" sz="quarter" idx="11"/>
          </p:nvPr>
        </p:nvSpPr>
        <p:spPr/>
        <p:txBody>
          <a:bodyPr/>
          <a:lstStyle>
            <a:lvl1pPr>
              <a:defRPr/>
            </a:lvl1pPr>
          </a:lstStyle>
          <a:p>
            <a:endParaRPr lang="en-IN"/>
          </a:p>
        </p:txBody>
      </p:sp>
      <p:sp>
        <p:nvSpPr>
          <p:cNvPr id="6" name="Slide Number Placeholder 5"/>
          <p:cNvSpPr>
            <a:spLocks noGrp="1"/>
          </p:cNvSpPr>
          <p:nvPr>
            <p:ph type="sldNum" sz="quarter" idx="12"/>
          </p:nvPr>
        </p:nvSpPr>
        <p:spPr/>
        <p:txBody>
          <a:bodyPr/>
          <a:lstStyle>
            <a:lvl1pPr>
              <a:defRPr/>
            </a:lvl1pPr>
          </a:lstStyle>
          <a:p>
            <a:fld id="{C263A7DB-D671-4025-B190-E3757E321777}" type="slidenum">
              <a:rPr lang="en-IN"/>
              <a:pPr/>
              <a:t>‹#›</a:t>
            </a:fld>
            <a:endParaRPr lang="en-IN"/>
          </a:p>
        </p:txBody>
      </p:sp>
    </p:spTree>
    <p:extLst>
      <p:ext uri="{BB962C8B-B14F-4D97-AF65-F5344CB8AC3E}">
        <p14:creationId xmlns:p14="http://schemas.microsoft.com/office/powerpoint/2010/main" val="3422314272"/>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IN"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IN" smtClean="0"/>
              <a:t>Click to edit Master text styles</a:t>
            </a:r>
          </a:p>
        </p:txBody>
      </p:sp>
      <p:sp>
        <p:nvSpPr>
          <p:cNvPr id="4" name="Date Placeholder 3"/>
          <p:cNvSpPr>
            <a:spLocks noGrp="1"/>
          </p:cNvSpPr>
          <p:nvPr>
            <p:ph type="dt" sz="half" idx="10"/>
          </p:nvPr>
        </p:nvSpPr>
        <p:spPr/>
        <p:txBody>
          <a:bodyPr/>
          <a:lstStyle>
            <a:lvl1pPr>
              <a:defRPr/>
            </a:lvl1pPr>
          </a:lstStyle>
          <a:p>
            <a:endParaRPr lang="en-IN"/>
          </a:p>
        </p:txBody>
      </p:sp>
      <p:sp>
        <p:nvSpPr>
          <p:cNvPr id="5" name="Footer Placeholder 4"/>
          <p:cNvSpPr>
            <a:spLocks noGrp="1"/>
          </p:cNvSpPr>
          <p:nvPr>
            <p:ph type="ftr" sz="quarter" idx="11"/>
          </p:nvPr>
        </p:nvSpPr>
        <p:spPr/>
        <p:txBody>
          <a:bodyPr/>
          <a:lstStyle>
            <a:lvl1pPr>
              <a:defRPr/>
            </a:lvl1pPr>
          </a:lstStyle>
          <a:p>
            <a:endParaRPr lang="en-IN"/>
          </a:p>
        </p:txBody>
      </p:sp>
      <p:sp>
        <p:nvSpPr>
          <p:cNvPr id="6" name="Slide Number Placeholder 5"/>
          <p:cNvSpPr>
            <a:spLocks noGrp="1"/>
          </p:cNvSpPr>
          <p:nvPr>
            <p:ph type="sldNum" sz="quarter" idx="12"/>
          </p:nvPr>
        </p:nvSpPr>
        <p:spPr/>
        <p:txBody>
          <a:bodyPr/>
          <a:lstStyle>
            <a:lvl1pPr>
              <a:defRPr/>
            </a:lvl1pPr>
          </a:lstStyle>
          <a:p>
            <a:fld id="{0FE893ED-0493-4FC0-B121-98974BA8D8C1}" type="slidenum">
              <a:rPr lang="en-IN"/>
              <a:pPr/>
              <a:t>‹#›</a:t>
            </a:fld>
            <a:endParaRPr lang="en-IN"/>
          </a:p>
        </p:txBody>
      </p:sp>
    </p:spTree>
    <p:extLst>
      <p:ext uri="{BB962C8B-B14F-4D97-AF65-F5344CB8AC3E}">
        <p14:creationId xmlns:p14="http://schemas.microsoft.com/office/powerpoint/2010/main" val="3232162900"/>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smtClean="0"/>
              <a:t>Click to edit Master title style</a:t>
            </a:r>
            <a:endParaRPr lang="en-IN"/>
          </a:p>
        </p:txBody>
      </p:sp>
      <p:sp>
        <p:nvSpPr>
          <p:cNvPr id="3" name="Content Placeholder 2"/>
          <p:cNvSpPr>
            <a:spLocks noGrp="1"/>
          </p:cNvSpPr>
          <p:nvPr>
            <p:ph sz="half" idx="1"/>
          </p:nvPr>
        </p:nvSpPr>
        <p:spPr>
          <a:xfrm>
            <a:off x="263525" y="1598613"/>
            <a:ext cx="3616325" cy="44973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IN" smtClean="0"/>
              <a:t>Click to edit Master text styles</a:t>
            </a:r>
          </a:p>
          <a:p>
            <a:pPr lvl="1"/>
            <a:r>
              <a:rPr lang="en-IN" smtClean="0"/>
              <a:t>Second level</a:t>
            </a:r>
          </a:p>
          <a:p>
            <a:pPr lvl="2"/>
            <a:r>
              <a:rPr lang="en-IN" smtClean="0"/>
              <a:t>Third level</a:t>
            </a:r>
          </a:p>
          <a:p>
            <a:pPr lvl="3"/>
            <a:r>
              <a:rPr lang="en-IN" smtClean="0"/>
              <a:t>Fourth level</a:t>
            </a:r>
          </a:p>
          <a:p>
            <a:pPr lvl="4"/>
            <a:r>
              <a:rPr lang="en-IN" smtClean="0"/>
              <a:t>Fifth level</a:t>
            </a:r>
            <a:endParaRPr lang="en-IN"/>
          </a:p>
        </p:txBody>
      </p:sp>
      <p:sp>
        <p:nvSpPr>
          <p:cNvPr id="4" name="Content Placeholder 3"/>
          <p:cNvSpPr>
            <a:spLocks noGrp="1"/>
          </p:cNvSpPr>
          <p:nvPr>
            <p:ph sz="half" idx="2"/>
          </p:nvPr>
        </p:nvSpPr>
        <p:spPr>
          <a:xfrm>
            <a:off x="4032250" y="1598613"/>
            <a:ext cx="3617913" cy="44973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IN" smtClean="0"/>
              <a:t>Click to edit Master text styles</a:t>
            </a:r>
          </a:p>
          <a:p>
            <a:pPr lvl="1"/>
            <a:r>
              <a:rPr lang="en-IN" smtClean="0"/>
              <a:t>Second level</a:t>
            </a:r>
          </a:p>
          <a:p>
            <a:pPr lvl="2"/>
            <a:r>
              <a:rPr lang="en-IN" smtClean="0"/>
              <a:t>Third level</a:t>
            </a:r>
          </a:p>
          <a:p>
            <a:pPr lvl="3"/>
            <a:r>
              <a:rPr lang="en-IN" smtClean="0"/>
              <a:t>Fourth level</a:t>
            </a:r>
          </a:p>
          <a:p>
            <a:pPr lvl="4"/>
            <a:r>
              <a:rPr lang="en-IN" smtClean="0"/>
              <a:t>Fifth level</a:t>
            </a:r>
            <a:endParaRPr lang="en-IN"/>
          </a:p>
        </p:txBody>
      </p:sp>
      <p:sp>
        <p:nvSpPr>
          <p:cNvPr id="5" name="Date Placeholder 4"/>
          <p:cNvSpPr>
            <a:spLocks noGrp="1"/>
          </p:cNvSpPr>
          <p:nvPr>
            <p:ph type="dt" sz="half" idx="10"/>
          </p:nvPr>
        </p:nvSpPr>
        <p:spPr/>
        <p:txBody>
          <a:bodyPr/>
          <a:lstStyle>
            <a:lvl1pPr>
              <a:defRPr/>
            </a:lvl1pPr>
          </a:lstStyle>
          <a:p>
            <a:endParaRPr lang="en-IN"/>
          </a:p>
        </p:txBody>
      </p:sp>
      <p:sp>
        <p:nvSpPr>
          <p:cNvPr id="6" name="Footer Placeholder 5"/>
          <p:cNvSpPr>
            <a:spLocks noGrp="1"/>
          </p:cNvSpPr>
          <p:nvPr>
            <p:ph type="ftr" sz="quarter" idx="11"/>
          </p:nvPr>
        </p:nvSpPr>
        <p:spPr/>
        <p:txBody>
          <a:bodyPr/>
          <a:lstStyle>
            <a:lvl1pPr>
              <a:defRPr/>
            </a:lvl1pPr>
          </a:lstStyle>
          <a:p>
            <a:endParaRPr lang="en-IN"/>
          </a:p>
        </p:txBody>
      </p:sp>
      <p:sp>
        <p:nvSpPr>
          <p:cNvPr id="7" name="Slide Number Placeholder 6"/>
          <p:cNvSpPr>
            <a:spLocks noGrp="1"/>
          </p:cNvSpPr>
          <p:nvPr>
            <p:ph type="sldNum" sz="quarter" idx="12"/>
          </p:nvPr>
        </p:nvSpPr>
        <p:spPr/>
        <p:txBody>
          <a:bodyPr/>
          <a:lstStyle>
            <a:lvl1pPr>
              <a:defRPr/>
            </a:lvl1pPr>
          </a:lstStyle>
          <a:p>
            <a:fld id="{A1415BA0-B46A-48EB-A5B4-787B6753232B}" type="slidenum">
              <a:rPr lang="en-IN"/>
              <a:pPr/>
              <a:t>‹#›</a:t>
            </a:fld>
            <a:endParaRPr lang="en-IN"/>
          </a:p>
        </p:txBody>
      </p:sp>
    </p:spTree>
    <p:extLst>
      <p:ext uri="{BB962C8B-B14F-4D97-AF65-F5344CB8AC3E}">
        <p14:creationId xmlns:p14="http://schemas.microsoft.com/office/powerpoint/2010/main" val="2107566110"/>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IN"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IN"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IN" smtClean="0"/>
              <a:t>Click to edit Master text styles</a:t>
            </a:r>
          </a:p>
          <a:p>
            <a:pPr lvl="1"/>
            <a:r>
              <a:rPr lang="en-IN" smtClean="0"/>
              <a:t>Second level</a:t>
            </a:r>
          </a:p>
          <a:p>
            <a:pPr lvl="2"/>
            <a:r>
              <a:rPr lang="en-IN" smtClean="0"/>
              <a:t>Third level</a:t>
            </a:r>
          </a:p>
          <a:p>
            <a:pPr lvl="3"/>
            <a:r>
              <a:rPr lang="en-IN" smtClean="0"/>
              <a:t>Fourth level</a:t>
            </a:r>
          </a:p>
          <a:p>
            <a:pPr lvl="4"/>
            <a:r>
              <a:rPr lang="en-IN"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IN"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IN" smtClean="0"/>
              <a:t>Click to edit Master text styles</a:t>
            </a:r>
          </a:p>
          <a:p>
            <a:pPr lvl="1"/>
            <a:r>
              <a:rPr lang="en-IN" smtClean="0"/>
              <a:t>Second level</a:t>
            </a:r>
          </a:p>
          <a:p>
            <a:pPr lvl="2"/>
            <a:r>
              <a:rPr lang="en-IN" smtClean="0"/>
              <a:t>Third level</a:t>
            </a:r>
          </a:p>
          <a:p>
            <a:pPr lvl="3"/>
            <a:r>
              <a:rPr lang="en-IN" smtClean="0"/>
              <a:t>Fourth level</a:t>
            </a:r>
          </a:p>
          <a:p>
            <a:pPr lvl="4"/>
            <a:r>
              <a:rPr lang="en-IN" smtClean="0"/>
              <a:t>Fifth level</a:t>
            </a:r>
            <a:endParaRPr lang="en-IN"/>
          </a:p>
        </p:txBody>
      </p:sp>
      <p:sp>
        <p:nvSpPr>
          <p:cNvPr id="7" name="Date Placeholder 6"/>
          <p:cNvSpPr>
            <a:spLocks noGrp="1"/>
          </p:cNvSpPr>
          <p:nvPr>
            <p:ph type="dt" sz="half" idx="10"/>
          </p:nvPr>
        </p:nvSpPr>
        <p:spPr/>
        <p:txBody>
          <a:bodyPr/>
          <a:lstStyle>
            <a:lvl1pPr>
              <a:defRPr/>
            </a:lvl1pPr>
          </a:lstStyle>
          <a:p>
            <a:endParaRPr lang="en-IN"/>
          </a:p>
        </p:txBody>
      </p:sp>
      <p:sp>
        <p:nvSpPr>
          <p:cNvPr id="8" name="Footer Placeholder 7"/>
          <p:cNvSpPr>
            <a:spLocks noGrp="1"/>
          </p:cNvSpPr>
          <p:nvPr>
            <p:ph type="ftr" sz="quarter" idx="11"/>
          </p:nvPr>
        </p:nvSpPr>
        <p:spPr/>
        <p:txBody>
          <a:bodyPr/>
          <a:lstStyle>
            <a:lvl1pPr>
              <a:defRPr/>
            </a:lvl1pPr>
          </a:lstStyle>
          <a:p>
            <a:endParaRPr lang="en-IN"/>
          </a:p>
        </p:txBody>
      </p:sp>
      <p:sp>
        <p:nvSpPr>
          <p:cNvPr id="9" name="Slide Number Placeholder 8"/>
          <p:cNvSpPr>
            <a:spLocks noGrp="1"/>
          </p:cNvSpPr>
          <p:nvPr>
            <p:ph type="sldNum" sz="quarter" idx="12"/>
          </p:nvPr>
        </p:nvSpPr>
        <p:spPr/>
        <p:txBody>
          <a:bodyPr/>
          <a:lstStyle>
            <a:lvl1pPr>
              <a:defRPr/>
            </a:lvl1pPr>
          </a:lstStyle>
          <a:p>
            <a:fld id="{8A0828E4-7974-4A0B-BE54-D829908375BA}" type="slidenum">
              <a:rPr lang="en-IN"/>
              <a:pPr/>
              <a:t>‹#›</a:t>
            </a:fld>
            <a:endParaRPr lang="en-IN"/>
          </a:p>
        </p:txBody>
      </p:sp>
    </p:spTree>
    <p:extLst>
      <p:ext uri="{BB962C8B-B14F-4D97-AF65-F5344CB8AC3E}">
        <p14:creationId xmlns:p14="http://schemas.microsoft.com/office/powerpoint/2010/main" val="4293398776"/>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smtClean="0"/>
              <a:t>Click to edit Master title style</a:t>
            </a:r>
            <a:endParaRPr lang="en-IN"/>
          </a:p>
        </p:txBody>
      </p:sp>
      <p:sp>
        <p:nvSpPr>
          <p:cNvPr id="3" name="Date Placeholder 2"/>
          <p:cNvSpPr>
            <a:spLocks noGrp="1"/>
          </p:cNvSpPr>
          <p:nvPr>
            <p:ph type="dt" sz="half" idx="10"/>
          </p:nvPr>
        </p:nvSpPr>
        <p:spPr/>
        <p:txBody>
          <a:bodyPr/>
          <a:lstStyle>
            <a:lvl1pPr>
              <a:defRPr/>
            </a:lvl1pPr>
          </a:lstStyle>
          <a:p>
            <a:endParaRPr lang="en-IN"/>
          </a:p>
        </p:txBody>
      </p:sp>
      <p:sp>
        <p:nvSpPr>
          <p:cNvPr id="4" name="Footer Placeholder 3"/>
          <p:cNvSpPr>
            <a:spLocks noGrp="1"/>
          </p:cNvSpPr>
          <p:nvPr>
            <p:ph type="ftr" sz="quarter" idx="11"/>
          </p:nvPr>
        </p:nvSpPr>
        <p:spPr/>
        <p:txBody>
          <a:bodyPr/>
          <a:lstStyle>
            <a:lvl1pPr>
              <a:defRPr/>
            </a:lvl1pPr>
          </a:lstStyle>
          <a:p>
            <a:endParaRPr lang="en-IN"/>
          </a:p>
        </p:txBody>
      </p:sp>
      <p:sp>
        <p:nvSpPr>
          <p:cNvPr id="5" name="Slide Number Placeholder 4"/>
          <p:cNvSpPr>
            <a:spLocks noGrp="1"/>
          </p:cNvSpPr>
          <p:nvPr>
            <p:ph type="sldNum" sz="quarter" idx="12"/>
          </p:nvPr>
        </p:nvSpPr>
        <p:spPr/>
        <p:txBody>
          <a:bodyPr/>
          <a:lstStyle>
            <a:lvl1pPr>
              <a:defRPr/>
            </a:lvl1pPr>
          </a:lstStyle>
          <a:p>
            <a:fld id="{8CC680B5-9F99-4D48-9191-6AC6E5D77E59}" type="slidenum">
              <a:rPr lang="en-IN"/>
              <a:pPr/>
              <a:t>‹#›</a:t>
            </a:fld>
            <a:endParaRPr lang="en-IN"/>
          </a:p>
        </p:txBody>
      </p:sp>
    </p:spTree>
    <p:extLst>
      <p:ext uri="{BB962C8B-B14F-4D97-AF65-F5344CB8AC3E}">
        <p14:creationId xmlns:p14="http://schemas.microsoft.com/office/powerpoint/2010/main" val="469238811"/>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IN"/>
          </a:p>
        </p:txBody>
      </p:sp>
      <p:sp>
        <p:nvSpPr>
          <p:cNvPr id="3" name="Footer Placeholder 2"/>
          <p:cNvSpPr>
            <a:spLocks noGrp="1"/>
          </p:cNvSpPr>
          <p:nvPr>
            <p:ph type="ftr" sz="quarter" idx="11"/>
          </p:nvPr>
        </p:nvSpPr>
        <p:spPr/>
        <p:txBody>
          <a:bodyPr/>
          <a:lstStyle>
            <a:lvl1pPr>
              <a:defRPr/>
            </a:lvl1pPr>
          </a:lstStyle>
          <a:p>
            <a:endParaRPr lang="en-IN"/>
          </a:p>
        </p:txBody>
      </p:sp>
      <p:sp>
        <p:nvSpPr>
          <p:cNvPr id="4" name="Slide Number Placeholder 3"/>
          <p:cNvSpPr>
            <a:spLocks noGrp="1"/>
          </p:cNvSpPr>
          <p:nvPr>
            <p:ph type="sldNum" sz="quarter" idx="12"/>
          </p:nvPr>
        </p:nvSpPr>
        <p:spPr/>
        <p:txBody>
          <a:bodyPr/>
          <a:lstStyle>
            <a:lvl1pPr>
              <a:defRPr/>
            </a:lvl1pPr>
          </a:lstStyle>
          <a:p>
            <a:fld id="{3AC6E660-B322-4CBE-9B29-D8EA234DB40D}" type="slidenum">
              <a:rPr lang="en-IN"/>
              <a:pPr/>
              <a:t>‹#›</a:t>
            </a:fld>
            <a:endParaRPr lang="en-IN"/>
          </a:p>
        </p:txBody>
      </p:sp>
    </p:spTree>
    <p:extLst>
      <p:ext uri="{BB962C8B-B14F-4D97-AF65-F5344CB8AC3E}">
        <p14:creationId xmlns:p14="http://schemas.microsoft.com/office/powerpoint/2010/main" val="4208561837"/>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IN"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IN" smtClean="0"/>
              <a:t>Click to edit Master text styles</a:t>
            </a:r>
          </a:p>
          <a:p>
            <a:pPr lvl="1"/>
            <a:r>
              <a:rPr lang="en-IN" smtClean="0"/>
              <a:t>Second level</a:t>
            </a:r>
          </a:p>
          <a:p>
            <a:pPr lvl="2"/>
            <a:r>
              <a:rPr lang="en-IN" smtClean="0"/>
              <a:t>Third level</a:t>
            </a:r>
          </a:p>
          <a:p>
            <a:pPr lvl="3"/>
            <a:r>
              <a:rPr lang="en-IN" smtClean="0"/>
              <a:t>Fourth level</a:t>
            </a:r>
          </a:p>
          <a:p>
            <a:pPr lvl="4"/>
            <a:r>
              <a:rPr lang="en-IN"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IN" smtClean="0"/>
              <a:t>Click to edit Master text styles</a:t>
            </a:r>
          </a:p>
        </p:txBody>
      </p:sp>
      <p:sp>
        <p:nvSpPr>
          <p:cNvPr id="5" name="Date Placeholder 4"/>
          <p:cNvSpPr>
            <a:spLocks noGrp="1"/>
          </p:cNvSpPr>
          <p:nvPr>
            <p:ph type="dt" sz="half" idx="10"/>
          </p:nvPr>
        </p:nvSpPr>
        <p:spPr/>
        <p:txBody>
          <a:bodyPr/>
          <a:lstStyle>
            <a:lvl1pPr>
              <a:defRPr/>
            </a:lvl1pPr>
          </a:lstStyle>
          <a:p>
            <a:endParaRPr lang="en-IN"/>
          </a:p>
        </p:txBody>
      </p:sp>
      <p:sp>
        <p:nvSpPr>
          <p:cNvPr id="6" name="Footer Placeholder 5"/>
          <p:cNvSpPr>
            <a:spLocks noGrp="1"/>
          </p:cNvSpPr>
          <p:nvPr>
            <p:ph type="ftr" sz="quarter" idx="11"/>
          </p:nvPr>
        </p:nvSpPr>
        <p:spPr/>
        <p:txBody>
          <a:bodyPr/>
          <a:lstStyle>
            <a:lvl1pPr>
              <a:defRPr/>
            </a:lvl1pPr>
          </a:lstStyle>
          <a:p>
            <a:endParaRPr lang="en-IN"/>
          </a:p>
        </p:txBody>
      </p:sp>
      <p:sp>
        <p:nvSpPr>
          <p:cNvPr id="7" name="Slide Number Placeholder 6"/>
          <p:cNvSpPr>
            <a:spLocks noGrp="1"/>
          </p:cNvSpPr>
          <p:nvPr>
            <p:ph type="sldNum" sz="quarter" idx="12"/>
          </p:nvPr>
        </p:nvSpPr>
        <p:spPr/>
        <p:txBody>
          <a:bodyPr/>
          <a:lstStyle>
            <a:lvl1pPr>
              <a:defRPr/>
            </a:lvl1pPr>
          </a:lstStyle>
          <a:p>
            <a:fld id="{69A4E90A-AF6B-4698-83E3-EFEA5DB14746}" type="slidenum">
              <a:rPr lang="en-IN"/>
              <a:pPr/>
              <a:t>‹#›</a:t>
            </a:fld>
            <a:endParaRPr lang="en-IN"/>
          </a:p>
        </p:txBody>
      </p:sp>
    </p:spTree>
    <p:extLst>
      <p:ext uri="{BB962C8B-B14F-4D97-AF65-F5344CB8AC3E}">
        <p14:creationId xmlns:p14="http://schemas.microsoft.com/office/powerpoint/2010/main" val="2961004144"/>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IN"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IN" smtClean="0"/>
              <a:t>Click icon to add picture</a:t>
            </a:r>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IN" smtClean="0"/>
              <a:t>Click to edit Master text styles</a:t>
            </a:r>
          </a:p>
        </p:txBody>
      </p:sp>
      <p:sp>
        <p:nvSpPr>
          <p:cNvPr id="5" name="Date Placeholder 4"/>
          <p:cNvSpPr>
            <a:spLocks noGrp="1"/>
          </p:cNvSpPr>
          <p:nvPr>
            <p:ph type="dt" sz="half" idx="10"/>
          </p:nvPr>
        </p:nvSpPr>
        <p:spPr/>
        <p:txBody>
          <a:bodyPr/>
          <a:lstStyle>
            <a:lvl1pPr>
              <a:defRPr/>
            </a:lvl1pPr>
          </a:lstStyle>
          <a:p>
            <a:endParaRPr lang="en-IN"/>
          </a:p>
        </p:txBody>
      </p:sp>
      <p:sp>
        <p:nvSpPr>
          <p:cNvPr id="6" name="Footer Placeholder 5"/>
          <p:cNvSpPr>
            <a:spLocks noGrp="1"/>
          </p:cNvSpPr>
          <p:nvPr>
            <p:ph type="ftr" sz="quarter" idx="11"/>
          </p:nvPr>
        </p:nvSpPr>
        <p:spPr/>
        <p:txBody>
          <a:bodyPr/>
          <a:lstStyle>
            <a:lvl1pPr>
              <a:defRPr/>
            </a:lvl1pPr>
          </a:lstStyle>
          <a:p>
            <a:endParaRPr lang="en-IN"/>
          </a:p>
        </p:txBody>
      </p:sp>
      <p:sp>
        <p:nvSpPr>
          <p:cNvPr id="7" name="Slide Number Placeholder 6"/>
          <p:cNvSpPr>
            <a:spLocks noGrp="1"/>
          </p:cNvSpPr>
          <p:nvPr>
            <p:ph type="sldNum" sz="quarter" idx="12"/>
          </p:nvPr>
        </p:nvSpPr>
        <p:spPr/>
        <p:txBody>
          <a:bodyPr/>
          <a:lstStyle>
            <a:lvl1pPr>
              <a:defRPr/>
            </a:lvl1pPr>
          </a:lstStyle>
          <a:p>
            <a:fld id="{912E0C63-DF03-4CC6-86A0-9A7D5C23DDFB}" type="slidenum">
              <a:rPr lang="en-IN"/>
              <a:pPr/>
              <a:t>‹#›</a:t>
            </a:fld>
            <a:endParaRPr lang="en-IN"/>
          </a:p>
        </p:txBody>
      </p:sp>
    </p:spTree>
    <p:extLst>
      <p:ext uri="{BB962C8B-B14F-4D97-AF65-F5344CB8AC3E}">
        <p14:creationId xmlns:p14="http://schemas.microsoft.com/office/powerpoint/2010/main" val="1510039473"/>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w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17" Type="http://schemas.openxmlformats.org/officeDocument/2006/relationships/image" Target="../media/image5.png"/><Relationship Id="rId2" Type="http://schemas.openxmlformats.org/officeDocument/2006/relationships/slideLayout" Target="../slideLayouts/slideLayout2.xml"/><Relationship Id="rId16"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4098" name="Group 2"/>
          <p:cNvGrpSpPr>
            <a:grpSpLocks/>
          </p:cNvGrpSpPr>
          <p:nvPr/>
        </p:nvGrpSpPr>
        <p:grpSpPr bwMode="auto">
          <a:xfrm>
            <a:off x="0" y="0"/>
            <a:ext cx="9159875" cy="6870700"/>
            <a:chOff x="0" y="0"/>
            <a:chExt cx="5770" cy="4328"/>
          </a:xfrm>
        </p:grpSpPr>
        <p:sp>
          <p:nvSpPr>
            <p:cNvPr id="4099" name="Rectangle 3"/>
            <p:cNvSpPr>
              <a:spLocks noChangeArrowheads="1"/>
            </p:cNvSpPr>
            <p:nvPr/>
          </p:nvSpPr>
          <p:spPr bwMode="hidden">
            <a:xfrm>
              <a:off x="0" y="4186"/>
              <a:ext cx="5089" cy="142"/>
            </a:xfrm>
            <a:prstGeom prst="rect">
              <a:avLst/>
            </a:prstGeom>
            <a:gradFill rotWithShape="0">
              <a:gsLst>
                <a:gs pos="0">
                  <a:schemeClr val="bg1"/>
                </a:gs>
                <a:gs pos="100000">
                  <a:schemeClr val="bg2"/>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endParaRPr kumimoji="1" lang="en-US"/>
            </a:p>
          </p:txBody>
        </p:sp>
        <p:sp>
          <p:nvSpPr>
            <p:cNvPr id="4100" name="Rectangle 4"/>
            <p:cNvSpPr>
              <a:spLocks noChangeArrowheads="1"/>
            </p:cNvSpPr>
            <p:nvPr/>
          </p:nvSpPr>
          <p:spPr bwMode="hidden">
            <a:xfrm>
              <a:off x="0" y="0"/>
              <a:ext cx="5089" cy="126"/>
            </a:xfrm>
            <a:prstGeom prst="rect">
              <a:avLst/>
            </a:prstGeom>
            <a:gradFill rotWithShape="0">
              <a:gsLst>
                <a:gs pos="0">
                  <a:schemeClr val="bg2"/>
                </a:gs>
                <a:gs pos="100000">
                  <a:schemeClr val="bg1"/>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endParaRPr kumimoji="1" lang="en-US"/>
            </a:p>
          </p:txBody>
        </p:sp>
        <p:sp>
          <p:nvSpPr>
            <p:cNvPr id="4101" name="Rectangle 5"/>
            <p:cNvSpPr>
              <a:spLocks noChangeArrowheads="1"/>
            </p:cNvSpPr>
            <p:nvPr/>
          </p:nvSpPr>
          <p:spPr bwMode="auto">
            <a:xfrm>
              <a:off x="5010" y="0"/>
              <a:ext cx="758" cy="4320"/>
            </a:xfrm>
            <a:prstGeom prst="rect">
              <a:avLst/>
            </a:prstGeom>
            <a:gradFill rotWithShape="0">
              <a:gsLst>
                <a:gs pos="0">
                  <a:schemeClr val="accent1">
                    <a:gamma/>
                    <a:shade val="84706"/>
                    <a:invGamma/>
                  </a:schemeClr>
                </a:gs>
                <a:gs pos="50000">
                  <a:schemeClr val="accent1"/>
                </a:gs>
                <a:gs pos="100000">
                  <a:schemeClr val="accent1">
                    <a:gamma/>
                    <a:shade val="84706"/>
                    <a:invGamma/>
                  </a:scheme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endParaRPr kumimoji="1" lang="en-US"/>
            </a:p>
          </p:txBody>
        </p:sp>
        <p:grpSp>
          <p:nvGrpSpPr>
            <p:cNvPr id="4102" name="Group 6"/>
            <p:cNvGrpSpPr>
              <a:grpSpLocks/>
            </p:cNvGrpSpPr>
            <p:nvPr/>
          </p:nvGrpSpPr>
          <p:grpSpPr bwMode="auto">
            <a:xfrm>
              <a:off x="4944" y="1"/>
              <a:ext cx="816" cy="3974"/>
              <a:chOff x="4944" y="1"/>
              <a:chExt cx="816" cy="3974"/>
            </a:xfrm>
          </p:grpSpPr>
          <p:grpSp>
            <p:nvGrpSpPr>
              <p:cNvPr id="4103" name="Group 7"/>
              <p:cNvGrpSpPr>
                <a:grpSpLocks/>
              </p:cNvGrpSpPr>
              <p:nvPr userDrawn="1"/>
            </p:nvGrpSpPr>
            <p:grpSpPr bwMode="auto">
              <a:xfrm>
                <a:off x="5280" y="1"/>
                <a:ext cx="480" cy="1430"/>
                <a:chOff x="5280" y="1"/>
                <a:chExt cx="480" cy="1430"/>
              </a:xfrm>
            </p:grpSpPr>
            <p:grpSp>
              <p:nvGrpSpPr>
                <p:cNvPr id="4104" name="Group 8"/>
                <p:cNvGrpSpPr>
                  <a:grpSpLocks/>
                </p:cNvGrpSpPr>
                <p:nvPr userDrawn="1"/>
              </p:nvGrpSpPr>
              <p:grpSpPr bwMode="auto">
                <a:xfrm rot="-5400000">
                  <a:off x="5484" y="0"/>
                  <a:ext cx="174" cy="176"/>
                  <a:chOff x="1657" y="323"/>
                  <a:chExt cx="1691" cy="2560"/>
                </a:xfrm>
              </p:grpSpPr>
              <p:grpSp>
                <p:nvGrpSpPr>
                  <p:cNvPr id="4105" name="Group 9"/>
                  <p:cNvGrpSpPr>
                    <a:grpSpLocks/>
                  </p:cNvGrpSpPr>
                  <p:nvPr/>
                </p:nvGrpSpPr>
                <p:grpSpPr bwMode="auto">
                  <a:xfrm>
                    <a:off x="1657" y="323"/>
                    <a:ext cx="1691" cy="2560"/>
                    <a:chOff x="1657" y="323"/>
                    <a:chExt cx="1691" cy="2560"/>
                  </a:xfrm>
                </p:grpSpPr>
                <p:sp>
                  <p:nvSpPr>
                    <p:cNvPr id="4106" name="Freeform 10"/>
                    <p:cNvSpPr>
                      <a:spLocks/>
                    </p:cNvSpPr>
                    <p:nvPr/>
                  </p:nvSpPr>
                  <p:spPr bwMode="auto">
                    <a:xfrm>
                      <a:off x="2117" y="323"/>
                      <a:ext cx="1231" cy="2560"/>
                    </a:xfrm>
                    <a:custGeom>
                      <a:avLst/>
                      <a:gdLst>
                        <a:gd name="T0" fmla="*/ 337 w 1231"/>
                        <a:gd name="T1" fmla="*/ 283 h 2560"/>
                        <a:gd name="T2" fmla="*/ 415 w 1231"/>
                        <a:gd name="T3" fmla="*/ 115 h 2560"/>
                        <a:gd name="T4" fmla="*/ 583 w 1231"/>
                        <a:gd name="T5" fmla="*/ 7 h 2560"/>
                        <a:gd name="T6" fmla="*/ 895 w 1231"/>
                        <a:gd name="T7" fmla="*/ 61 h 2560"/>
                        <a:gd name="T8" fmla="*/ 1051 w 1231"/>
                        <a:gd name="T9" fmla="*/ 349 h 2560"/>
                        <a:gd name="T10" fmla="*/ 979 w 1231"/>
                        <a:gd name="T11" fmla="*/ 769 h 2560"/>
                        <a:gd name="T12" fmla="*/ 943 w 1231"/>
                        <a:gd name="T13" fmla="*/ 943 h 2560"/>
                        <a:gd name="T14" fmla="*/ 1105 w 1231"/>
                        <a:gd name="T15" fmla="*/ 1075 h 2560"/>
                        <a:gd name="T16" fmla="*/ 1231 w 1231"/>
                        <a:gd name="T17" fmla="*/ 1525 h 2560"/>
                        <a:gd name="T18" fmla="*/ 1123 w 1231"/>
                        <a:gd name="T19" fmla="*/ 1969 h 2560"/>
                        <a:gd name="T20" fmla="*/ 907 w 1231"/>
                        <a:gd name="T21" fmla="*/ 2077 h 2560"/>
                        <a:gd name="T22" fmla="*/ 721 w 1231"/>
                        <a:gd name="T23" fmla="*/ 2059 h 2560"/>
                        <a:gd name="T24" fmla="*/ 655 w 1231"/>
                        <a:gd name="T25" fmla="*/ 2251 h 2560"/>
                        <a:gd name="T26" fmla="*/ 529 w 1231"/>
                        <a:gd name="T27" fmla="*/ 2527 h 2560"/>
                        <a:gd name="T28" fmla="*/ 211 w 1231"/>
                        <a:gd name="T29" fmla="*/ 2509 h 2560"/>
                        <a:gd name="T30" fmla="*/ 31 w 1231"/>
                        <a:gd name="T31" fmla="*/ 2227 h 2560"/>
                        <a:gd name="T32" fmla="*/ 25 w 1231"/>
                        <a:gd name="T33" fmla="*/ 1969 h 2560"/>
                        <a:gd name="T34" fmla="*/ 145 w 1231"/>
                        <a:gd name="T35" fmla="*/ 1651 h 2560"/>
                        <a:gd name="T36" fmla="*/ 259 w 1231"/>
                        <a:gd name="T37" fmla="*/ 1513 h 2560"/>
                        <a:gd name="T38" fmla="*/ 217 w 1231"/>
                        <a:gd name="T39" fmla="*/ 1729 h 2560"/>
                        <a:gd name="T40" fmla="*/ 73 w 1231"/>
                        <a:gd name="T41" fmla="*/ 2023 h 2560"/>
                        <a:gd name="T42" fmla="*/ 169 w 1231"/>
                        <a:gd name="T43" fmla="*/ 2323 h 2560"/>
                        <a:gd name="T44" fmla="*/ 439 w 1231"/>
                        <a:gd name="T45" fmla="*/ 2431 h 2560"/>
                        <a:gd name="T46" fmla="*/ 595 w 1231"/>
                        <a:gd name="T47" fmla="*/ 2227 h 2560"/>
                        <a:gd name="T48" fmla="*/ 577 w 1231"/>
                        <a:gd name="T49" fmla="*/ 1807 h 2560"/>
                        <a:gd name="T50" fmla="*/ 493 w 1231"/>
                        <a:gd name="T51" fmla="*/ 1531 h 2560"/>
                        <a:gd name="T52" fmla="*/ 535 w 1231"/>
                        <a:gd name="T53" fmla="*/ 1459 h 2560"/>
                        <a:gd name="T54" fmla="*/ 625 w 1231"/>
                        <a:gd name="T55" fmla="*/ 1633 h 2560"/>
                        <a:gd name="T56" fmla="*/ 721 w 1231"/>
                        <a:gd name="T57" fmla="*/ 1933 h 2560"/>
                        <a:gd name="T58" fmla="*/ 967 w 1231"/>
                        <a:gd name="T59" fmla="*/ 1963 h 2560"/>
                        <a:gd name="T60" fmla="*/ 1135 w 1231"/>
                        <a:gd name="T61" fmla="*/ 1687 h 2560"/>
                        <a:gd name="T62" fmla="*/ 1117 w 1231"/>
                        <a:gd name="T63" fmla="*/ 1273 h 2560"/>
                        <a:gd name="T64" fmla="*/ 883 w 1231"/>
                        <a:gd name="T65" fmla="*/ 1057 h 2560"/>
                        <a:gd name="T66" fmla="*/ 679 w 1231"/>
                        <a:gd name="T67" fmla="*/ 1129 h 2560"/>
                        <a:gd name="T68" fmla="*/ 577 w 1231"/>
                        <a:gd name="T69" fmla="*/ 1117 h 2560"/>
                        <a:gd name="T70" fmla="*/ 619 w 1231"/>
                        <a:gd name="T71" fmla="*/ 1033 h 2560"/>
                        <a:gd name="T72" fmla="*/ 811 w 1231"/>
                        <a:gd name="T73" fmla="*/ 937 h 2560"/>
                        <a:gd name="T74" fmla="*/ 949 w 1231"/>
                        <a:gd name="T75" fmla="*/ 613 h 2560"/>
                        <a:gd name="T76" fmla="*/ 883 w 1231"/>
                        <a:gd name="T77" fmla="*/ 175 h 2560"/>
                        <a:gd name="T78" fmla="*/ 619 w 1231"/>
                        <a:gd name="T79" fmla="*/ 103 h 2560"/>
                        <a:gd name="T80" fmla="*/ 391 w 1231"/>
                        <a:gd name="T81" fmla="*/ 355 h 2560"/>
                        <a:gd name="T82" fmla="*/ 403 w 1231"/>
                        <a:gd name="T83" fmla="*/ 763 h 2560"/>
                        <a:gd name="T84" fmla="*/ 343 w 1231"/>
                        <a:gd name="T85" fmla="*/ 949 h 2560"/>
                        <a:gd name="T86" fmla="*/ 289 w 1231"/>
                        <a:gd name="T87" fmla="*/ 685 h 2560"/>
                        <a:gd name="T88" fmla="*/ 307 w 1231"/>
                        <a:gd name="T89" fmla="*/ 367 h 25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231" h="2560">
                          <a:moveTo>
                            <a:pt x="307" y="367"/>
                          </a:moveTo>
                          <a:cubicBezTo>
                            <a:pt x="317" y="336"/>
                            <a:pt x="326" y="303"/>
                            <a:pt x="337" y="283"/>
                          </a:cubicBezTo>
                          <a:cubicBezTo>
                            <a:pt x="348" y="263"/>
                            <a:pt x="360" y="275"/>
                            <a:pt x="373" y="247"/>
                          </a:cubicBezTo>
                          <a:cubicBezTo>
                            <a:pt x="386" y="219"/>
                            <a:pt x="400" y="147"/>
                            <a:pt x="415" y="115"/>
                          </a:cubicBezTo>
                          <a:cubicBezTo>
                            <a:pt x="430" y="83"/>
                            <a:pt x="435" y="73"/>
                            <a:pt x="463" y="55"/>
                          </a:cubicBezTo>
                          <a:cubicBezTo>
                            <a:pt x="491" y="37"/>
                            <a:pt x="536" y="14"/>
                            <a:pt x="583" y="7"/>
                          </a:cubicBezTo>
                          <a:cubicBezTo>
                            <a:pt x="630" y="0"/>
                            <a:pt x="693" y="4"/>
                            <a:pt x="745" y="13"/>
                          </a:cubicBezTo>
                          <a:cubicBezTo>
                            <a:pt x="797" y="22"/>
                            <a:pt x="852" y="34"/>
                            <a:pt x="895" y="61"/>
                          </a:cubicBezTo>
                          <a:cubicBezTo>
                            <a:pt x="938" y="88"/>
                            <a:pt x="977" y="127"/>
                            <a:pt x="1003" y="175"/>
                          </a:cubicBezTo>
                          <a:cubicBezTo>
                            <a:pt x="1029" y="223"/>
                            <a:pt x="1044" y="287"/>
                            <a:pt x="1051" y="349"/>
                          </a:cubicBezTo>
                          <a:cubicBezTo>
                            <a:pt x="1058" y="411"/>
                            <a:pt x="1057" y="477"/>
                            <a:pt x="1045" y="547"/>
                          </a:cubicBezTo>
                          <a:cubicBezTo>
                            <a:pt x="1033" y="617"/>
                            <a:pt x="995" y="712"/>
                            <a:pt x="979" y="769"/>
                          </a:cubicBezTo>
                          <a:cubicBezTo>
                            <a:pt x="963" y="826"/>
                            <a:pt x="955" y="860"/>
                            <a:pt x="949" y="889"/>
                          </a:cubicBezTo>
                          <a:cubicBezTo>
                            <a:pt x="943" y="918"/>
                            <a:pt x="936" y="925"/>
                            <a:pt x="943" y="943"/>
                          </a:cubicBezTo>
                          <a:cubicBezTo>
                            <a:pt x="950" y="961"/>
                            <a:pt x="964" y="975"/>
                            <a:pt x="991" y="997"/>
                          </a:cubicBezTo>
                          <a:cubicBezTo>
                            <a:pt x="1018" y="1019"/>
                            <a:pt x="1069" y="1033"/>
                            <a:pt x="1105" y="1075"/>
                          </a:cubicBezTo>
                          <a:cubicBezTo>
                            <a:pt x="1141" y="1117"/>
                            <a:pt x="1186" y="1174"/>
                            <a:pt x="1207" y="1249"/>
                          </a:cubicBezTo>
                          <a:cubicBezTo>
                            <a:pt x="1228" y="1324"/>
                            <a:pt x="1231" y="1441"/>
                            <a:pt x="1231" y="1525"/>
                          </a:cubicBezTo>
                          <a:cubicBezTo>
                            <a:pt x="1231" y="1609"/>
                            <a:pt x="1225" y="1679"/>
                            <a:pt x="1207" y="1753"/>
                          </a:cubicBezTo>
                          <a:cubicBezTo>
                            <a:pt x="1189" y="1827"/>
                            <a:pt x="1153" y="1917"/>
                            <a:pt x="1123" y="1969"/>
                          </a:cubicBezTo>
                          <a:cubicBezTo>
                            <a:pt x="1093" y="2021"/>
                            <a:pt x="1063" y="2047"/>
                            <a:pt x="1027" y="2065"/>
                          </a:cubicBezTo>
                          <a:cubicBezTo>
                            <a:pt x="991" y="2083"/>
                            <a:pt x="951" y="2079"/>
                            <a:pt x="907" y="2077"/>
                          </a:cubicBezTo>
                          <a:cubicBezTo>
                            <a:pt x="863" y="2075"/>
                            <a:pt x="794" y="2056"/>
                            <a:pt x="763" y="2053"/>
                          </a:cubicBezTo>
                          <a:cubicBezTo>
                            <a:pt x="732" y="2050"/>
                            <a:pt x="733" y="2050"/>
                            <a:pt x="721" y="2059"/>
                          </a:cubicBezTo>
                          <a:cubicBezTo>
                            <a:pt x="709" y="2068"/>
                            <a:pt x="702" y="2075"/>
                            <a:pt x="691" y="2107"/>
                          </a:cubicBezTo>
                          <a:cubicBezTo>
                            <a:pt x="680" y="2139"/>
                            <a:pt x="665" y="2205"/>
                            <a:pt x="655" y="2251"/>
                          </a:cubicBezTo>
                          <a:cubicBezTo>
                            <a:pt x="645" y="2297"/>
                            <a:pt x="652" y="2337"/>
                            <a:pt x="631" y="2383"/>
                          </a:cubicBezTo>
                          <a:cubicBezTo>
                            <a:pt x="610" y="2429"/>
                            <a:pt x="574" y="2498"/>
                            <a:pt x="529" y="2527"/>
                          </a:cubicBezTo>
                          <a:cubicBezTo>
                            <a:pt x="484" y="2556"/>
                            <a:pt x="414" y="2560"/>
                            <a:pt x="361" y="2557"/>
                          </a:cubicBezTo>
                          <a:cubicBezTo>
                            <a:pt x="308" y="2554"/>
                            <a:pt x="256" y="2537"/>
                            <a:pt x="211" y="2509"/>
                          </a:cubicBezTo>
                          <a:cubicBezTo>
                            <a:pt x="166" y="2481"/>
                            <a:pt x="121" y="2436"/>
                            <a:pt x="91" y="2389"/>
                          </a:cubicBezTo>
                          <a:cubicBezTo>
                            <a:pt x="61" y="2342"/>
                            <a:pt x="46" y="2275"/>
                            <a:pt x="31" y="2227"/>
                          </a:cubicBezTo>
                          <a:cubicBezTo>
                            <a:pt x="16" y="2179"/>
                            <a:pt x="2" y="2144"/>
                            <a:pt x="1" y="2101"/>
                          </a:cubicBezTo>
                          <a:cubicBezTo>
                            <a:pt x="0" y="2058"/>
                            <a:pt x="13" y="2018"/>
                            <a:pt x="25" y="1969"/>
                          </a:cubicBezTo>
                          <a:cubicBezTo>
                            <a:pt x="37" y="1920"/>
                            <a:pt x="53" y="1860"/>
                            <a:pt x="73" y="1807"/>
                          </a:cubicBezTo>
                          <a:cubicBezTo>
                            <a:pt x="93" y="1754"/>
                            <a:pt x="122" y="1698"/>
                            <a:pt x="145" y="1651"/>
                          </a:cubicBezTo>
                          <a:cubicBezTo>
                            <a:pt x="168" y="1604"/>
                            <a:pt x="192" y="1548"/>
                            <a:pt x="211" y="1525"/>
                          </a:cubicBezTo>
                          <a:cubicBezTo>
                            <a:pt x="230" y="1502"/>
                            <a:pt x="249" y="1502"/>
                            <a:pt x="259" y="1513"/>
                          </a:cubicBezTo>
                          <a:cubicBezTo>
                            <a:pt x="269" y="1524"/>
                            <a:pt x="278" y="1555"/>
                            <a:pt x="271" y="1591"/>
                          </a:cubicBezTo>
                          <a:cubicBezTo>
                            <a:pt x="264" y="1627"/>
                            <a:pt x="242" y="1682"/>
                            <a:pt x="217" y="1729"/>
                          </a:cubicBezTo>
                          <a:cubicBezTo>
                            <a:pt x="192" y="1776"/>
                            <a:pt x="145" y="1824"/>
                            <a:pt x="121" y="1873"/>
                          </a:cubicBezTo>
                          <a:cubicBezTo>
                            <a:pt x="97" y="1922"/>
                            <a:pt x="76" y="1970"/>
                            <a:pt x="73" y="2023"/>
                          </a:cubicBezTo>
                          <a:cubicBezTo>
                            <a:pt x="70" y="2076"/>
                            <a:pt x="87" y="2141"/>
                            <a:pt x="103" y="2191"/>
                          </a:cubicBezTo>
                          <a:cubicBezTo>
                            <a:pt x="119" y="2241"/>
                            <a:pt x="140" y="2285"/>
                            <a:pt x="169" y="2323"/>
                          </a:cubicBezTo>
                          <a:cubicBezTo>
                            <a:pt x="198" y="2361"/>
                            <a:pt x="232" y="2401"/>
                            <a:pt x="277" y="2419"/>
                          </a:cubicBezTo>
                          <a:cubicBezTo>
                            <a:pt x="322" y="2437"/>
                            <a:pt x="395" y="2440"/>
                            <a:pt x="439" y="2431"/>
                          </a:cubicBezTo>
                          <a:cubicBezTo>
                            <a:pt x="483" y="2422"/>
                            <a:pt x="515" y="2399"/>
                            <a:pt x="541" y="2365"/>
                          </a:cubicBezTo>
                          <a:cubicBezTo>
                            <a:pt x="567" y="2331"/>
                            <a:pt x="583" y="2280"/>
                            <a:pt x="595" y="2227"/>
                          </a:cubicBezTo>
                          <a:cubicBezTo>
                            <a:pt x="607" y="2174"/>
                            <a:pt x="616" y="2117"/>
                            <a:pt x="613" y="2047"/>
                          </a:cubicBezTo>
                          <a:cubicBezTo>
                            <a:pt x="610" y="1977"/>
                            <a:pt x="589" y="1871"/>
                            <a:pt x="577" y="1807"/>
                          </a:cubicBezTo>
                          <a:cubicBezTo>
                            <a:pt x="565" y="1743"/>
                            <a:pt x="555" y="1709"/>
                            <a:pt x="541" y="1663"/>
                          </a:cubicBezTo>
                          <a:cubicBezTo>
                            <a:pt x="527" y="1617"/>
                            <a:pt x="502" y="1561"/>
                            <a:pt x="493" y="1531"/>
                          </a:cubicBezTo>
                          <a:cubicBezTo>
                            <a:pt x="484" y="1501"/>
                            <a:pt x="480" y="1495"/>
                            <a:pt x="487" y="1483"/>
                          </a:cubicBezTo>
                          <a:cubicBezTo>
                            <a:pt x="494" y="1471"/>
                            <a:pt x="519" y="1455"/>
                            <a:pt x="535" y="1459"/>
                          </a:cubicBezTo>
                          <a:cubicBezTo>
                            <a:pt x="551" y="1463"/>
                            <a:pt x="568" y="1478"/>
                            <a:pt x="583" y="1507"/>
                          </a:cubicBezTo>
                          <a:cubicBezTo>
                            <a:pt x="598" y="1536"/>
                            <a:pt x="610" y="1583"/>
                            <a:pt x="625" y="1633"/>
                          </a:cubicBezTo>
                          <a:cubicBezTo>
                            <a:pt x="640" y="1683"/>
                            <a:pt x="657" y="1757"/>
                            <a:pt x="673" y="1807"/>
                          </a:cubicBezTo>
                          <a:cubicBezTo>
                            <a:pt x="689" y="1857"/>
                            <a:pt x="697" y="1905"/>
                            <a:pt x="721" y="1933"/>
                          </a:cubicBezTo>
                          <a:cubicBezTo>
                            <a:pt x="745" y="1961"/>
                            <a:pt x="776" y="1970"/>
                            <a:pt x="817" y="1975"/>
                          </a:cubicBezTo>
                          <a:cubicBezTo>
                            <a:pt x="858" y="1980"/>
                            <a:pt x="926" y="1980"/>
                            <a:pt x="967" y="1963"/>
                          </a:cubicBezTo>
                          <a:cubicBezTo>
                            <a:pt x="1008" y="1946"/>
                            <a:pt x="1035" y="1919"/>
                            <a:pt x="1063" y="1873"/>
                          </a:cubicBezTo>
                          <a:cubicBezTo>
                            <a:pt x="1091" y="1827"/>
                            <a:pt x="1122" y="1761"/>
                            <a:pt x="1135" y="1687"/>
                          </a:cubicBezTo>
                          <a:cubicBezTo>
                            <a:pt x="1148" y="1613"/>
                            <a:pt x="1144" y="1498"/>
                            <a:pt x="1141" y="1429"/>
                          </a:cubicBezTo>
                          <a:cubicBezTo>
                            <a:pt x="1138" y="1360"/>
                            <a:pt x="1140" y="1325"/>
                            <a:pt x="1117" y="1273"/>
                          </a:cubicBezTo>
                          <a:cubicBezTo>
                            <a:pt x="1094" y="1221"/>
                            <a:pt x="1042" y="1153"/>
                            <a:pt x="1003" y="1117"/>
                          </a:cubicBezTo>
                          <a:cubicBezTo>
                            <a:pt x="964" y="1081"/>
                            <a:pt x="919" y="1064"/>
                            <a:pt x="883" y="1057"/>
                          </a:cubicBezTo>
                          <a:cubicBezTo>
                            <a:pt x="847" y="1050"/>
                            <a:pt x="821" y="1063"/>
                            <a:pt x="787" y="1075"/>
                          </a:cubicBezTo>
                          <a:cubicBezTo>
                            <a:pt x="753" y="1087"/>
                            <a:pt x="706" y="1117"/>
                            <a:pt x="679" y="1129"/>
                          </a:cubicBezTo>
                          <a:cubicBezTo>
                            <a:pt x="652" y="1141"/>
                            <a:pt x="642" y="1149"/>
                            <a:pt x="625" y="1147"/>
                          </a:cubicBezTo>
                          <a:cubicBezTo>
                            <a:pt x="608" y="1145"/>
                            <a:pt x="584" y="1130"/>
                            <a:pt x="577" y="1117"/>
                          </a:cubicBezTo>
                          <a:cubicBezTo>
                            <a:pt x="570" y="1104"/>
                            <a:pt x="576" y="1083"/>
                            <a:pt x="583" y="1069"/>
                          </a:cubicBezTo>
                          <a:cubicBezTo>
                            <a:pt x="590" y="1055"/>
                            <a:pt x="599" y="1043"/>
                            <a:pt x="619" y="1033"/>
                          </a:cubicBezTo>
                          <a:cubicBezTo>
                            <a:pt x="639" y="1023"/>
                            <a:pt x="671" y="1025"/>
                            <a:pt x="703" y="1009"/>
                          </a:cubicBezTo>
                          <a:cubicBezTo>
                            <a:pt x="735" y="993"/>
                            <a:pt x="780" y="965"/>
                            <a:pt x="811" y="937"/>
                          </a:cubicBezTo>
                          <a:cubicBezTo>
                            <a:pt x="842" y="909"/>
                            <a:pt x="866" y="895"/>
                            <a:pt x="889" y="841"/>
                          </a:cubicBezTo>
                          <a:cubicBezTo>
                            <a:pt x="912" y="787"/>
                            <a:pt x="939" y="696"/>
                            <a:pt x="949" y="613"/>
                          </a:cubicBezTo>
                          <a:cubicBezTo>
                            <a:pt x="959" y="530"/>
                            <a:pt x="960" y="416"/>
                            <a:pt x="949" y="343"/>
                          </a:cubicBezTo>
                          <a:cubicBezTo>
                            <a:pt x="938" y="270"/>
                            <a:pt x="914" y="215"/>
                            <a:pt x="883" y="175"/>
                          </a:cubicBezTo>
                          <a:cubicBezTo>
                            <a:pt x="852" y="135"/>
                            <a:pt x="807" y="115"/>
                            <a:pt x="763" y="103"/>
                          </a:cubicBezTo>
                          <a:cubicBezTo>
                            <a:pt x="719" y="91"/>
                            <a:pt x="665" y="90"/>
                            <a:pt x="619" y="103"/>
                          </a:cubicBezTo>
                          <a:cubicBezTo>
                            <a:pt x="573" y="116"/>
                            <a:pt x="525" y="139"/>
                            <a:pt x="487" y="181"/>
                          </a:cubicBezTo>
                          <a:cubicBezTo>
                            <a:pt x="449" y="223"/>
                            <a:pt x="412" y="301"/>
                            <a:pt x="391" y="355"/>
                          </a:cubicBezTo>
                          <a:cubicBezTo>
                            <a:pt x="370" y="409"/>
                            <a:pt x="359" y="437"/>
                            <a:pt x="361" y="505"/>
                          </a:cubicBezTo>
                          <a:cubicBezTo>
                            <a:pt x="363" y="573"/>
                            <a:pt x="399" y="691"/>
                            <a:pt x="403" y="763"/>
                          </a:cubicBezTo>
                          <a:cubicBezTo>
                            <a:pt x="407" y="835"/>
                            <a:pt x="395" y="906"/>
                            <a:pt x="385" y="937"/>
                          </a:cubicBezTo>
                          <a:cubicBezTo>
                            <a:pt x="375" y="968"/>
                            <a:pt x="356" y="957"/>
                            <a:pt x="343" y="949"/>
                          </a:cubicBezTo>
                          <a:cubicBezTo>
                            <a:pt x="330" y="941"/>
                            <a:pt x="316" y="933"/>
                            <a:pt x="307" y="889"/>
                          </a:cubicBezTo>
                          <a:cubicBezTo>
                            <a:pt x="298" y="845"/>
                            <a:pt x="294" y="755"/>
                            <a:pt x="289" y="685"/>
                          </a:cubicBezTo>
                          <a:cubicBezTo>
                            <a:pt x="284" y="615"/>
                            <a:pt x="273" y="523"/>
                            <a:pt x="277" y="469"/>
                          </a:cubicBezTo>
                          <a:cubicBezTo>
                            <a:pt x="281" y="415"/>
                            <a:pt x="297" y="398"/>
                            <a:pt x="307" y="367"/>
                          </a:cubicBezTo>
                          <a:close/>
                        </a:path>
                      </a:pathLst>
                    </a:custGeom>
                    <a:solidFill>
                      <a:srgbClr val="E7D6B7"/>
                    </a:soli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a:p>
                  </p:txBody>
                </p:sp>
                <p:sp>
                  <p:nvSpPr>
                    <p:cNvPr id="4107" name="Freeform 11"/>
                    <p:cNvSpPr>
                      <a:spLocks/>
                    </p:cNvSpPr>
                    <p:nvPr/>
                  </p:nvSpPr>
                  <p:spPr bwMode="auto">
                    <a:xfrm>
                      <a:off x="1657" y="376"/>
                      <a:ext cx="865" cy="2071"/>
                    </a:xfrm>
                    <a:custGeom>
                      <a:avLst/>
                      <a:gdLst>
                        <a:gd name="T0" fmla="*/ 785 w 865"/>
                        <a:gd name="T1" fmla="*/ 530 h 2071"/>
                        <a:gd name="T2" fmla="*/ 797 w 865"/>
                        <a:gd name="T3" fmla="*/ 350 h 2071"/>
                        <a:gd name="T4" fmla="*/ 863 w 865"/>
                        <a:gd name="T5" fmla="*/ 206 h 2071"/>
                        <a:gd name="T6" fmla="*/ 809 w 865"/>
                        <a:gd name="T7" fmla="*/ 218 h 2071"/>
                        <a:gd name="T8" fmla="*/ 749 w 865"/>
                        <a:gd name="T9" fmla="*/ 218 h 2071"/>
                        <a:gd name="T10" fmla="*/ 683 w 865"/>
                        <a:gd name="T11" fmla="*/ 116 h 2071"/>
                        <a:gd name="T12" fmla="*/ 611 w 865"/>
                        <a:gd name="T13" fmla="*/ 32 h 2071"/>
                        <a:gd name="T14" fmla="*/ 509 w 865"/>
                        <a:gd name="T15" fmla="*/ 2 h 2071"/>
                        <a:gd name="T16" fmla="*/ 407 w 865"/>
                        <a:gd name="T17" fmla="*/ 20 h 2071"/>
                        <a:gd name="T18" fmla="*/ 281 w 865"/>
                        <a:gd name="T19" fmla="*/ 74 h 2071"/>
                        <a:gd name="T20" fmla="*/ 173 w 865"/>
                        <a:gd name="T21" fmla="*/ 206 h 2071"/>
                        <a:gd name="T22" fmla="*/ 119 w 865"/>
                        <a:gd name="T23" fmla="*/ 404 h 2071"/>
                        <a:gd name="T24" fmla="*/ 131 w 865"/>
                        <a:gd name="T25" fmla="*/ 590 h 2071"/>
                        <a:gd name="T26" fmla="*/ 173 w 865"/>
                        <a:gd name="T27" fmla="*/ 782 h 2071"/>
                        <a:gd name="T28" fmla="*/ 197 w 865"/>
                        <a:gd name="T29" fmla="*/ 884 h 2071"/>
                        <a:gd name="T30" fmla="*/ 167 w 865"/>
                        <a:gd name="T31" fmla="*/ 986 h 2071"/>
                        <a:gd name="T32" fmla="*/ 65 w 865"/>
                        <a:gd name="T33" fmla="*/ 1124 h 2071"/>
                        <a:gd name="T34" fmla="*/ 17 w 865"/>
                        <a:gd name="T35" fmla="*/ 1298 h 2071"/>
                        <a:gd name="T36" fmla="*/ 5 w 865"/>
                        <a:gd name="T37" fmla="*/ 1550 h 2071"/>
                        <a:gd name="T38" fmla="*/ 47 w 865"/>
                        <a:gd name="T39" fmla="*/ 1748 h 2071"/>
                        <a:gd name="T40" fmla="*/ 131 w 865"/>
                        <a:gd name="T41" fmla="*/ 1898 h 2071"/>
                        <a:gd name="T42" fmla="*/ 299 w 865"/>
                        <a:gd name="T43" fmla="*/ 1988 h 2071"/>
                        <a:gd name="T44" fmla="*/ 425 w 865"/>
                        <a:gd name="T45" fmla="*/ 1982 h 2071"/>
                        <a:gd name="T46" fmla="*/ 467 w 865"/>
                        <a:gd name="T47" fmla="*/ 1994 h 2071"/>
                        <a:gd name="T48" fmla="*/ 497 w 865"/>
                        <a:gd name="T49" fmla="*/ 2066 h 2071"/>
                        <a:gd name="T50" fmla="*/ 497 w 865"/>
                        <a:gd name="T51" fmla="*/ 1964 h 2071"/>
                        <a:gd name="T52" fmla="*/ 557 w 865"/>
                        <a:gd name="T53" fmla="*/ 1778 h 2071"/>
                        <a:gd name="T54" fmla="*/ 617 w 865"/>
                        <a:gd name="T55" fmla="*/ 1658 h 2071"/>
                        <a:gd name="T56" fmla="*/ 581 w 865"/>
                        <a:gd name="T57" fmla="*/ 1700 h 2071"/>
                        <a:gd name="T58" fmla="*/ 515 w 865"/>
                        <a:gd name="T59" fmla="*/ 1820 h 2071"/>
                        <a:gd name="T60" fmla="*/ 407 w 865"/>
                        <a:gd name="T61" fmla="*/ 1904 h 2071"/>
                        <a:gd name="T62" fmla="*/ 269 w 865"/>
                        <a:gd name="T63" fmla="*/ 1898 h 2071"/>
                        <a:gd name="T64" fmla="*/ 179 w 865"/>
                        <a:gd name="T65" fmla="*/ 1814 h 2071"/>
                        <a:gd name="T66" fmla="*/ 113 w 865"/>
                        <a:gd name="T67" fmla="*/ 1640 h 2071"/>
                        <a:gd name="T68" fmla="*/ 107 w 865"/>
                        <a:gd name="T69" fmla="*/ 1394 h 2071"/>
                        <a:gd name="T70" fmla="*/ 137 w 865"/>
                        <a:gd name="T71" fmla="*/ 1190 h 2071"/>
                        <a:gd name="T72" fmla="*/ 203 w 865"/>
                        <a:gd name="T73" fmla="*/ 1070 h 2071"/>
                        <a:gd name="T74" fmla="*/ 323 w 865"/>
                        <a:gd name="T75" fmla="*/ 1022 h 2071"/>
                        <a:gd name="T76" fmla="*/ 509 w 865"/>
                        <a:gd name="T77" fmla="*/ 1076 h 2071"/>
                        <a:gd name="T78" fmla="*/ 611 w 865"/>
                        <a:gd name="T79" fmla="*/ 1124 h 2071"/>
                        <a:gd name="T80" fmla="*/ 665 w 865"/>
                        <a:gd name="T81" fmla="*/ 1100 h 2071"/>
                        <a:gd name="T82" fmla="*/ 659 w 865"/>
                        <a:gd name="T83" fmla="*/ 1046 h 2071"/>
                        <a:gd name="T84" fmla="*/ 611 w 865"/>
                        <a:gd name="T85" fmla="*/ 1004 h 2071"/>
                        <a:gd name="T86" fmla="*/ 497 w 865"/>
                        <a:gd name="T87" fmla="*/ 980 h 2071"/>
                        <a:gd name="T88" fmla="*/ 323 w 865"/>
                        <a:gd name="T89" fmla="*/ 896 h 2071"/>
                        <a:gd name="T90" fmla="*/ 233 w 865"/>
                        <a:gd name="T91" fmla="*/ 680 h 2071"/>
                        <a:gd name="T92" fmla="*/ 209 w 865"/>
                        <a:gd name="T93" fmla="*/ 416 h 2071"/>
                        <a:gd name="T94" fmla="*/ 317 w 865"/>
                        <a:gd name="T95" fmla="*/ 170 h 2071"/>
                        <a:gd name="T96" fmla="*/ 485 w 865"/>
                        <a:gd name="T97" fmla="*/ 110 h 2071"/>
                        <a:gd name="T98" fmla="*/ 617 w 865"/>
                        <a:gd name="T99" fmla="*/ 164 h 2071"/>
                        <a:gd name="T100" fmla="*/ 707 w 865"/>
                        <a:gd name="T101" fmla="*/ 290 h 2071"/>
                        <a:gd name="T102" fmla="*/ 737 w 865"/>
                        <a:gd name="T103" fmla="*/ 428 h 2071"/>
                        <a:gd name="T104" fmla="*/ 773 w 865"/>
                        <a:gd name="T105" fmla="*/ 602 h 2071"/>
                        <a:gd name="T106" fmla="*/ 809 w 865"/>
                        <a:gd name="T107" fmla="*/ 584 h 2071"/>
                        <a:gd name="T108" fmla="*/ 785 w 865"/>
                        <a:gd name="T109" fmla="*/ 530 h 20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865" h="2071">
                          <a:moveTo>
                            <a:pt x="785" y="530"/>
                          </a:moveTo>
                          <a:cubicBezTo>
                            <a:pt x="783" y="491"/>
                            <a:pt x="784" y="404"/>
                            <a:pt x="797" y="350"/>
                          </a:cubicBezTo>
                          <a:cubicBezTo>
                            <a:pt x="810" y="296"/>
                            <a:pt x="861" y="228"/>
                            <a:pt x="863" y="206"/>
                          </a:cubicBezTo>
                          <a:cubicBezTo>
                            <a:pt x="865" y="184"/>
                            <a:pt x="828" y="216"/>
                            <a:pt x="809" y="218"/>
                          </a:cubicBezTo>
                          <a:cubicBezTo>
                            <a:pt x="790" y="220"/>
                            <a:pt x="770" y="235"/>
                            <a:pt x="749" y="218"/>
                          </a:cubicBezTo>
                          <a:cubicBezTo>
                            <a:pt x="728" y="201"/>
                            <a:pt x="706" y="147"/>
                            <a:pt x="683" y="116"/>
                          </a:cubicBezTo>
                          <a:cubicBezTo>
                            <a:pt x="660" y="85"/>
                            <a:pt x="640" y="51"/>
                            <a:pt x="611" y="32"/>
                          </a:cubicBezTo>
                          <a:cubicBezTo>
                            <a:pt x="582" y="13"/>
                            <a:pt x="543" y="4"/>
                            <a:pt x="509" y="2"/>
                          </a:cubicBezTo>
                          <a:cubicBezTo>
                            <a:pt x="475" y="0"/>
                            <a:pt x="445" y="8"/>
                            <a:pt x="407" y="20"/>
                          </a:cubicBezTo>
                          <a:cubicBezTo>
                            <a:pt x="369" y="32"/>
                            <a:pt x="320" y="43"/>
                            <a:pt x="281" y="74"/>
                          </a:cubicBezTo>
                          <a:cubicBezTo>
                            <a:pt x="242" y="105"/>
                            <a:pt x="200" y="151"/>
                            <a:pt x="173" y="206"/>
                          </a:cubicBezTo>
                          <a:cubicBezTo>
                            <a:pt x="146" y="261"/>
                            <a:pt x="126" y="340"/>
                            <a:pt x="119" y="404"/>
                          </a:cubicBezTo>
                          <a:cubicBezTo>
                            <a:pt x="112" y="468"/>
                            <a:pt x="122" y="527"/>
                            <a:pt x="131" y="590"/>
                          </a:cubicBezTo>
                          <a:cubicBezTo>
                            <a:pt x="140" y="653"/>
                            <a:pt x="162" y="733"/>
                            <a:pt x="173" y="782"/>
                          </a:cubicBezTo>
                          <a:cubicBezTo>
                            <a:pt x="184" y="831"/>
                            <a:pt x="198" y="850"/>
                            <a:pt x="197" y="884"/>
                          </a:cubicBezTo>
                          <a:cubicBezTo>
                            <a:pt x="196" y="918"/>
                            <a:pt x="189" y="946"/>
                            <a:pt x="167" y="986"/>
                          </a:cubicBezTo>
                          <a:cubicBezTo>
                            <a:pt x="145" y="1026"/>
                            <a:pt x="90" y="1072"/>
                            <a:pt x="65" y="1124"/>
                          </a:cubicBezTo>
                          <a:cubicBezTo>
                            <a:pt x="40" y="1176"/>
                            <a:pt x="27" y="1227"/>
                            <a:pt x="17" y="1298"/>
                          </a:cubicBezTo>
                          <a:cubicBezTo>
                            <a:pt x="7" y="1369"/>
                            <a:pt x="0" y="1475"/>
                            <a:pt x="5" y="1550"/>
                          </a:cubicBezTo>
                          <a:cubicBezTo>
                            <a:pt x="10" y="1625"/>
                            <a:pt x="26" y="1690"/>
                            <a:pt x="47" y="1748"/>
                          </a:cubicBezTo>
                          <a:cubicBezTo>
                            <a:pt x="68" y="1806"/>
                            <a:pt x="89" y="1858"/>
                            <a:pt x="131" y="1898"/>
                          </a:cubicBezTo>
                          <a:cubicBezTo>
                            <a:pt x="173" y="1938"/>
                            <a:pt x="250" y="1974"/>
                            <a:pt x="299" y="1988"/>
                          </a:cubicBezTo>
                          <a:cubicBezTo>
                            <a:pt x="348" y="2002"/>
                            <a:pt x="397" y="1981"/>
                            <a:pt x="425" y="1982"/>
                          </a:cubicBezTo>
                          <a:cubicBezTo>
                            <a:pt x="453" y="1983"/>
                            <a:pt x="455" y="1980"/>
                            <a:pt x="467" y="1994"/>
                          </a:cubicBezTo>
                          <a:cubicBezTo>
                            <a:pt x="479" y="2008"/>
                            <a:pt x="492" y="2071"/>
                            <a:pt x="497" y="2066"/>
                          </a:cubicBezTo>
                          <a:cubicBezTo>
                            <a:pt x="502" y="2061"/>
                            <a:pt x="487" y="2012"/>
                            <a:pt x="497" y="1964"/>
                          </a:cubicBezTo>
                          <a:cubicBezTo>
                            <a:pt x="507" y="1916"/>
                            <a:pt x="537" y="1829"/>
                            <a:pt x="557" y="1778"/>
                          </a:cubicBezTo>
                          <a:cubicBezTo>
                            <a:pt x="577" y="1727"/>
                            <a:pt x="613" y="1671"/>
                            <a:pt x="617" y="1658"/>
                          </a:cubicBezTo>
                          <a:cubicBezTo>
                            <a:pt x="621" y="1645"/>
                            <a:pt x="598" y="1673"/>
                            <a:pt x="581" y="1700"/>
                          </a:cubicBezTo>
                          <a:cubicBezTo>
                            <a:pt x="564" y="1727"/>
                            <a:pt x="544" y="1786"/>
                            <a:pt x="515" y="1820"/>
                          </a:cubicBezTo>
                          <a:cubicBezTo>
                            <a:pt x="486" y="1854"/>
                            <a:pt x="448" y="1891"/>
                            <a:pt x="407" y="1904"/>
                          </a:cubicBezTo>
                          <a:cubicBezTo>
                            <a:pt x="366" y="1917"/>
                            <a:pt x="307" y="1913"/>
                            <a:pt x="269" y="1898"/>
                          </a:cubicBezTo>
                          <a:cubicBezTo>
                            <a:pt x="231" y="1883"/>
                            <a:pt x="205" y="1857"/>
                            <a:pt x="179" y="1814"/>
                          </a:cubicBezTo>
                          <a:cubicBezTo>
                            <a:pt x="153" y="1771"/>
                            <a:pt x="125" y="1710"/>
                            <a:pt x="113" y="1640"/>
                          </a:cubicBezTo>
                          <a:cubicBezTo>
                            <a:pt x="101" y="1570"/>
                            <a:pt x="103" y="1469"/>
                            <a:pt x="107" y="1394"/>
                          </a:cubicBezTo>
                          <a:cubicBezTo>
                            <a:pt x="111" y="1319"/>
                            <a:pt x="121" y="1244"/>
                            <a:pt x="137" y="1190"/>
                          </a:cubicBezTo>
                          <a:cubicBezTo>
                            <a:pt x="153" y="1136"/>
                            <a:pt x="172" y="1098"/>
                            <a:pt x="203" y="1070"/>
                          </a:cubicBezTo>
                          <a:cubicBezTo>
                            <a:pt x="234" y="1042"/>
                            <a:pt x="272" y="1021"/>
                            <a:pt x="323" y="1022"/>
                          </a:cubicBezTo>
                          <a:cubicBezTo>
                            <a:pt x="374" y="1023"/>
                            <a:pt x="461" y="1059"/>
                            <a:pt x="509" y="1076"/>
                          </a:cubicBezTo>
                          <a:cubicBezTo>
                            <a:pt x="557" y="1093"/>
                            <a:pt x="585" y="1120"/>
                            <a:pt x="611" y="1124"/>
                          </a:cubicBezTo>
                          <a:cubicBezTo>
                            <a:pt x="637" y="1128"/>
                            <a:pt x="657" y="1113"/>
                            <a:pt x="665" y="1100"/>
                          </a:cubicBezTo>
                          <a:cubicBezTo>
                            <a:pt x="673" y="1087"/>
                            <a:pt x="668" y="1062"/>
                            <a:pt x="659" y="1046"/>
                          </a:cubicBezTo>
                          <a:cubicBezTo>
                            <a:pt x="650" y="1030"/>
                            <a:pt x="638" y="1015"/>
                            <a:pt x="611" y="1004"/>
                          </a:cubicBezTo>
                          <a:cubicBezTo>
                            <a:pt x="584" y="993"/>
                            <a:pt x="545" y="998"/>
                            <a:pt x="497" y="980"/>
                          </a:cubicBezTo>
                          <a:cubicBezTo>
                            <a:pt x="449" y="962"/>
                            <a:pt x="367" y="946"/>
                            <a:pt x="323" y="896"/>
                          </a:cubicBezTo>
                          <a:cubicBezTo>
                            <a:pt x="279" y="846"/>
                            <a:pt x="252" y="760"/>
                            <a:pt x="233" y="680"/>
                          </a:cubicBezTo>
                          <a:cubicBezTo>
                            <a:pt x="214" y="600"/>
                            <a:pt x="195" y="501"/>
                            <a:pt x="209" y="416"/>
                          </a:cubicBezTo>
                          <a:cubicBezTo>
                            <a:pt x="223" y="331"/>
                            <a:pt x="271" y="221"/>
                            <a:pt x="317" y="170"/>
                          </a:cubicBezTo>
                          <a:cubicBezTo>
                            <a:pt x="363" y="119"/>
                            <a:pt x="435" y="111"/>
                            <a:pt x="485" y="110"/>
                          </a:cubicBezTo>
                          <a:cubicBezTo>
                            <a:pt x="535" y="109"/>
                            <a:pt x="580" y="134"/>
                            <a:pt x="617" y="164"/>
                          </a:cubicBezTo>
                          <a:cubicBezTo>
                            <a:pt x="654" y="194"/>
                            <a:pt x="687" y="246"/>
                            <a:pt x="707" y="290"/>
                          </a:cubicBezTo>
                          <a:cubicBezTo>
                            <a:pt x="727" y="334"/>
                            <a:pt x="726" y="376"/>
                            <a:pt x="737" y="428"/>
                          </a:cubicBezTo>
                          <a:cubicBezTo>
                            <a:pt x="748" y="480"/>
                            <a:pt x="761" y="576"/>
                            <a:pt x="773" y="602"/>
                          </a:cubicBezTo>
                          <a:cubicBezTo>
                            <a:pt x="785" y="628"/>
                            <a:pt x="807" y="597"/>
                            <a:pt x="809" y="584"/>
                          </a:cubicBezTo>
                          <a:cubicBezTo>
                            <a:pt x="811" y="571"/>
                            <a:pt x="787" y="569"/>
                            <a:pt x="785" y="530"/>
                          </a:cubicBezTo>
                          <a:close/>
                        </a:path>
                      </a:pathLst>
                    </a:custGeom>
                    <a:solidFill>
                      <a:srgbClr val="E7D6B7"/>
                    </a:soli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a:p>
                  </p:txBody>
                </p:sp>
              </p:grpSp>
              <p:sp>
                <p:nvSpPr>
                  <p:cNvPr id="4108" name="Oval 12"/>
                  <p:cNvSpPr>
                    <a:spLocks noChangeArrowheads="1"/>
                  </p:cNvSpPr>
                  <p:nvPr/>
                </p:nvSpPr>
                <p:spPr bwMode="auto">
                  <a:xfrm>
                    <a:off x="2400" y="1428"/>
                    <a:ext cx="168" cy="246"/>
                  </a:xfrm>
                  <a:prstGeom prst="ellipse">
                    <a:avLst/>
                  </a:prstGeom>
                  <a:solidFill>
                    <a:srgbClr val="E7D6B7"/>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a:p>
                </p:txBody>
              </p:sp>
              <p:sp>
                <p:nvSpPr>
                  <p:cNvPr id="4109" name="Freeform 13"/>
                  <p:cNvSpPr>
                    <a:spLocks/>
                  </p:cNvSpPr>
                  <p:nvPr/>
                </p:nvSpPr>
                <p:spPr bwMode="auto">
                  <a:xfrm>
                    <a:off x="2595" y="741"/>
                    <a:ext cx="266" cy="521"/>
                  </a:xfrm>
                  <a:custGeom>
                    <a:avLst/>
                    <a:gdLst>
                      <a:gd name="T0" fmla="*/ 3 w 266"/>
                      <a:gd name="T1" fmla="*/ 483 h 521"/>
                      <a:gd name="T2" fmla="*/ 27 w 266"/>
                      <a:gd name="T3" fmla="*/ 273 h 521"/>
                      <a:gd name="T4" fmla="*/ 111 w 266"/>
                      <a:gd name="T5" fmla="*/ 45 h 521"/>
                      <a:gd name="T6" fmla="*/ 183 w 266"/>
                      <a:gd name="T7" fmla="*/ 3 h 521"/>
                      <a:gd name="T8" fmla="*/ 237 w 266"/>
                      <a:gd name="T9" fmla="*/ 39 h 521"/>
                      <a:gd name="T10" fmla="*/ 261 w 266"/>
                      <a:gd name="T11" fmla="*/ 129 h 521"/>
                      <a:gd name="T12" fmla="*/ 207 w 266"/>
                      <a:gd name="T13" fmla="*/ 273 h 521"/>
                      <a:gd name="T14" fmla="*/ 105 w 266"/>
                      <a:gd name="T15" fmla="*/ 477 h 521"/>
                      <a:gd name="T16" fmla="*/ 45 w 266"/>
                      <a:gd name="T17" fmla="*/ 501 h 521"/>
                      <a:gd name="T18" fmla="*/ 3 w 266"/>
                      <a:gd name="T19" fmla="*/ 483 h 5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66" h="521">
                        <a:moveTo>
                          <a:pt x="3" y="483"/>
                        </a:moveTo>
                        <a:cubicBezTo>
                          <a:pt x="0" y="445"/>
                          <a:pt x="9" y="346"/>
                          <a:pt x="27" y="273"/>
                        </a:cubicBezTo>
                        <a:cubicBezTo>
                          <a:pt x="45" y="200"/>
                          <a:pt x="85" y="90"/>
                          <a:pt x="111" y="45"/>
                        </a:cubicBezTo>
                        <a:cubicBezTo>
                          <a:pt x="137" y="0"/>
                          <a:pt x="162" y="4"/>
                          <a:pt x="183" y="3"/>
                        </a:cubicBezTo>
                        <a:cubicBezTo>
                          <a:pt x="204" y="2"/>
                          <a:pt x="224" y="18"/>
                          <a:pt x="237" y="39"/>
                        </a:cubicBezTo>
                        <a:cubicBezTo>
                          <a:pt x="250" y="60"/>
                          <a:pt x="266" y="90"/>
                          <a:pt x="261" y="129"/>
                        </a:cubicBezTo>
                        <a:cubicBezTo>
                          <a:pt x="256" y="168"/>
                          <a:pt x="233" y="215"/>
                          <a:pt x="207" y="273"/>
                        </a:cubicBezTo>
                        <a:cubicBezTo>
                          <a:pt x="181" y="331"/>
                          <a:pt x="132" y="439"/>
                          <a:pt x="105" y="477"/>
                        </a:cubicBezTo>
                        <a:cubicBezTo>
                          <a:pt x="78" y="515"/>
                          <a:pt x="61" y="501"/>
                          <a:pt x="45" y="501"/>
                        </a:cubicBezTo>
                        <a:cubicBezTo>
                          <a:pt x="29" y="501"/>
                          <a:pt x="6" y="521"/>
                          <a:pt x="3" y="483"/>
                        </a:cubicBezTo>
                        <a:close/>
                      </a:path>
                    </a:pathLst>
                  </a:custGeom>
                  <a:solidFill>
                    <a:srgbClr val="E7D6B7"/>
                  </a:soli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a:p>
                </p:txBody>
              </p:sp>
              <p:sp>
                <p:nvSpPr>
                  <p:cNvPr id="4110" name="Freeform 14"/>
                  <p:cNvSpPr>
                    <a:spLocks/>
                  </p:cNvSpPr>
                  <p:nvPr/>
                </p:nvSpPr>
                <p:spPr bwMode="auto">
                  <a:xfrm>
                    <a:off x="2672" y="1593"/>
                    <a:ext cx="392" cy="340"/>
                  </a:xfrm>
                  <a:custGeom>
                    <a:avLst/>
                    <a:gdLst>
                      <a:gd name="T0" fmla="*/ 100 w 392"/>
                      <a:gd name="T1" fmla="*/ 201 h 340"/>
                      <a:gd name="T2" fmla="*/ 16 w 392"/>
                      <a:gd name="T3" fmla="*/ 87 h 340"/>
                      <a:gd name="T4" fmla="*/ 4 w 392"/>
                      <a:gd name="T5" fmla="*/ 45 h 340"/>
                      <a:gd name="T6" fmla="*/ 28 w 392"/>
                      <a:gd name="T7" fmla="*/ 3 h 340"/>
                      <a:gd name="T8" fmla="*/ 130 w 392"/>
                      <a:gd name="T9" fmla="*/ 27 h 340"/>
                      <a:gd name="T10" fmla="*/ 250 w 392"/>
                      <a:gd name="T11" fmla="*/ 75 h 340"/>
                      <a:gd name="T12" fmla="*/ 364 w 392"/>
                      <a:gd name="T13" fmla="*/ 159 h 340"/>
                      <a:gd name="T14" fmla="*/ 388 w 392"/>
                      <a:gd name="T15" fmla="*/ 273 h 340"/>
                      <a:gd name="T16" fmla="*/ 340 w 392"/>
                      <a:gd name="T17" fmla="*/ 333 h 340"/>
                      <a:gd name="T18" fmla="*/ 244 w 392"/>
                      <a:gd name="T19" fmla="*/ 315 h 340"/>
                      <a:gd name="T20" fmla="*/ 100 w 392"/>
                      <a:gd name="T21" fmla="*/ 201 h 3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92" h="340">
                        <a:moveTo>
                          <a:pt x="100" y="201"/>
                        </a:moveTo>
                        <a:cubicBezTo>
                          <a:pt x="62" y="163"/>
                          <a:pt x="32" y="113"/>
                          <a:pt x="16" y="87"/>
                        </a:cubicBezTo>
                        <a:cubicBezTo>
                          <a:pt x="0" y="61"/>
                          <a:pt x="2" y="59"/>
                          <a:pt x="4" y="45"/>
                        </a:cubicBezTo>
                        <a:cubicBezTo>
                          <a:pt x="6" y="31"/>
                          <a:pt x="7" y="6"/>
                          <a:pt x="28" y="3"/>
                        </a:cubicBezTo>
                        <a:cubicBezTo>
                          <a:pt x="49" y="0"/>
                          <a:pt x="93" y="15"/>
                          <a:pt x="130" y="27"/>
                        </a:cubicBezTo>
                        <a:cubicBezTo>
                          <a:pt x="167" y="39"/>
                          <a:pt x="211" y="53"/>
                          <a:pt x="250" y="75"/>
                        </a:cubicBezTo>
                        <a:cubicBezTo>
                          <a:pt x="289" y="97"/>
                          <a:pt x="341" y="126"/>
                          <a:pt x="364" y="159"/>
                        </a:cubicBezTo>
                        <a:cubicBezTo>
                          <a:pt x="387" y="192"/>
                          <a:pt x="392" y="244"/>
                          <a:pt x="388" y="273"/>
                        </a:cubicBezTo>
                        <a:cubicBezTo>
                          <a:pt x="384" y="302"/>
                          <a:pt x="364" y="326"/>
                          <a:pt x="340" y="333"/>
                        </a:cubicBezTo>
                        <a:cubicBezTo>
                          <a:pt x="316" y="340"/>
                          <a:pt x="282" y="336"/>
                          <a:pt x="244" y="315"/>
                        </a:cubicBezTo>
                        <a:cubicBezTo>
                          <a:pt x="206" y="294"/>
                          <a:pt x="138" y="239"/>
                          <a:pt x="100" y="201"/>
                        </a:cubicBezTo>
                        <a:close/>
                      </a:path>
                    </a:pathLst>
                  </a:custGeom>
                  <a:solidFill>
                    <a:srgbClr val="E7D6B7"/>
                  </a:soli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a:p>
                </p:txBody>
              </p:sp>
              <p:sp>
                <p:nvSpPr>
                  <p:cNvPr id="4111" name="Freeform 15"/>
                  <p:cNvSpPr>
                    <a:spLocks/>
                  </p:cNvSpPr>
                  <p:nvPr/>
                </p:nvSpPr>
                <p:spPr bwMode="auto">
                  <a:xfrm>
                    <a:off x="2412" y="1929"/>
                    <a:ext cx="151" cy="558"/>
                  </a:xfrm>
                  <a:custGeom>
                    <a:avLst/>
                    <a:gdLst>
                      <a:gd name="T0" fmla="*/ 18 w 151"/>
                      <a:gd name="T1" fmla="*/ 165 h 558"/>
                      <a:gd name="T2" fmla="*/ 42 w 151"/>
                      <a:gd name="T3" fmla="*/ 39 h 558"/>
                      <a:gd name="T4" fmla="*/ 66 w 151"/>
                      <a:gd name="T5" fmla="*/ 3 h 558"/>
                      <a:gd name="T6" fmla="*/ 108 w 151"/>
                      <a:gd name="T7" fmla="*/ 27 h 558"/>
                      <a:gd name="T8" fmla="*/ 138 w 151"/>
                      <a:gd name="T9" fmla="*/ 165 h 558"/>
                      <a:gd name="T10" fmla="*/ 144 w 151"/>
                      <a:gd name="T11" fmla="*/ 423 h 558"/>
                      <a:gd name="T12" fmla="*/ 96 w 151"/>
                      <a:gd name="T13" fmla="*/ 543 h 558"/>
                      <a:gd name="T14" fmla="*/ 24 w 151"/>
                      <a:gd name="T15" fmla="*/ 513 h 558"/>
                      <a:gd name="T16" fmla="*/ 0 w 151"/>
                      <a:gd name="T17" fmla="*/ 315 h 558"/>
                      <a:gd name="T18" fmla="*/ 18 w 151"/>
                      <a:gd name="T19" fmla="*/ 165 h 5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51" h="558">
                        <a:moveTo>
                          <a:pt x="18" y="165"/>
                        </a:moveTo>
                        <a:cubicBezTo>
                          <a:pt x="25" y="119"/>
                          <a:pt x="34" y="66"/>
                          <a:pt x="42" y="39"/>
                        </a:cubicBezTo>
                        <a:cubicBezTo>
                          <a:pt x="50" y="12"/>
                          <a:pt x="55" y="5"/>
                          <a:pt x="66" y="3"/>
                        </a:cubicBezTo>
                        <a:cubicBezTo>
                          <a:pt x="77" y="1"/>
                          <a:pt x="96" y="0"/>
                          <a:pt x="108" y="27"/>
                        </a:cubicBezTo>
                        <a:cubicBezTo>
                          <a:pt x="120" y="54"/>
                          <a:pt x="132" y="99"/>
                          <a:pt x="138" y="165"/>
                        </a:cubicBezTo>
                        <a:cubicBezTo>
                          <a:pt x="144" y="231"/>
                          <a:pt x="151" y="360"/>
                          <a:pt x="144" y="423"/>
                        </a:cubicBezTo>
                        <a:cubicBezTo>
                          <a:pt x="137" y="486"/>
                          <a:pt x="116" y="528"/>
                          <a:pt x="96" y="543"/>
                        </a:cubicBezTo>
                        <a:cubicBezTo>
                          <a:pt x="76" y="558"/>
                          <a:pt x="40" y="551"/>
                          <a:pt x="24" y="513"/>
                        </a:cubicBezTo>
                        <a:cubicBezTo>
                          <a:pt x="8" y="475"/>
                          <a:pt x="0" y="372"/>
                          <a:pt x="0" y="315"/>
                        </a:cubicBezTo>
                        <a:cubicBezTo>
                          <a:pt x="0" y="258"/>
                          <a:pt x="11" y="211"/>
                          <a:pt x="18" y="165"/>
                        </a:cubicBezTo>
                        <a:close/>
                      </a:path>
                    </a:pathLst>
                  </a:custGeom>
                  <a:solidFill>
                    <a:srgbClr val="E7D6B7"/>
                  </a:soli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a:p>
                </p:txBody>
              </p:sp>
              <p:sp>
                <p:nvSpPr>
                  <p:cNvPr id="4112" name="Freeform 16"/>
                  <p:cNvSpPr>
                    <a:spLocks/>
                  </p:cNvSpPr>
                  <p:nvPr/>
                </p:nvSpPr>
                <p:spPr bwMode="auto">
                  <a:xfrm>
                    <a:off x="1907" y="1589"/>
                    <a:ext cx="392" cy="253"/>
                  </a:xfrm>
                  <a:custGeom>
                    <a:avLst/>
                    <a:gdLst>
                      <a:gd name="T0" fmla="*/ 175 w 392"/>
                      <a:gd name="T1" fmla="*/ 61 h 253"/>
                      <a:gd name="T2" fmla="*/ 307 w 392"/>
                      <a:gd name="T3" fmla="*/ 19 h 253"/>
                      <a:gd name="T4" fmla="*/ 367 w 392"/>
                      <a:gd name="T5" fmla="*/ 7 h 253"/>
                      <a:gd name="T6" fmla="*/ 385 w 392"/>
                      <a:gd name="T7" fmla="*/ 61 h 253"/>
                      <a:gd name="T8" fmla="*/ 325 w 392"/>
                      <a:gd name="T9" fmla="*/ 133 h 253"/>
                      <a:gd name="T10" fmla="*/ 193 w 392"/>
                      <a:gd name="T11" fmla="*/ 223 h 253"/>
                      <a:gd name="T12" fmla="*/ 37 w 392"/>
                      <a:gd name="T13" fmla="*/ 247 h 253"/>
                      <a:gd name="T14" fmla="*/ 1 w 392"/>
                      <a:gd name="T15" fmla="*/ 187 h 253"/>
                      <a:gd name="T16" fmla="*/ 43 w 392"/>
                      <a:gd name="T17" fmla="*/ 115 h 253"/>
                      <a:gd name="T18" fmla="*/ 175 w 392"/>
                      <a:gd name="T19" fmla="*/ 61 h 2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92" h="253">
                        <a:moveTo>
                          <a:pt x="175" y="61"/>
                        </a:moveTo>
                        <a:cubicBezTo>
                          <a:pt x="219" y="45"/>
                          <a:pt x="275" y="28"/>
                          <a:pt x="307" y="19"/>
                        </a:cubicBezTo>
                        <a:cubicBezTo>
                          <a:pt x="339" y="10"/>
                          <a:pt x="354" y="0"/>
                          <a:pt x="367" y="7"/>
                        </a:cubicBezTo>
                        <a:cubicBezTo>
                          <a:pt x="380" y="14"/>
                          <a:pt x="392" y="40"/>
                          <a:pt x="385" y="61"/>
                        </a:cubicBezTo>
                        <a:cubicBezTo>
                          <a:pt x="378" y="82"/>
                          <a:pt x="357" y="106"/>
                          <a:pt x="325" y="133"/>
                        </a:cubicBezTo>
                        <a:cubicBezTo>
                          <a:pt x="293" y="160"/>
                          <a:pt x="241" y="204"/>
                          <a:pt x="193" y="223"/>
                        </a:cubicBezTo>
                        <a:cubicBezTo>
                          <a:pt x="145" y="242"/>
                          <a:pt x="69" y="253"/>
                          <a:pt x="37" y="247"/>
                        </a:cubicBezTo>
                        <a:cubicBezTo>
                          <a:pt x="5" y="241"/>
                          <a:pt x="0" y="209"/>
                          <a:pt x="1" y="187"/>
                        </a:cubicBezTo>
                        <a:cubicBezTo>
                          <a:pt x="2" y="165"/>
                          <a:pt x="15" y="136"/>
                          <a:pt x="43" y="115"/>
                        </a:cubicBezTo>
                        <a:cubicBezTo>
                          <a:pt x="71" y="94"/>
                          <a:pt x="131" y="77"/>
                          <a:pt x="175" y="61"/>
                        </a:cubicBezTo>
                        <a:close/>
                      </a:path>
                    </a:pathLst>
                  </a:custGeom>
                  <a:solidFill>
                    <a:srgbClr val="E7D6B7"/>
                  </a:soli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a:p>
                </p:txBody>
              </p:sp>
              <p:sp>
                <p:nvSpPr>
                  <p:cNvPr id="4113" name="Freeform 17"/>
                  <p:cNvSpPr>
                    <a:spLocks/>
                  </p:cNvSpPr>
                  <p:nvPr/>
                </p:nvSpPr>
                <p:spPr bwMode="auto">
                  <a:xfrm>
                    <a:off x="2094" y="930"/>
                    <a:ext cx="238" cy="386"/>
                  </a:xfrm>
                  <a:custGeom>
                    <a:avLst/>
                    <a:gdLst>
                      <a:gd name="T0" fmla="*/ 78 w 238"/>
                      <a:gd name="T1" fmla="*/ 270 h 386"/>
                      <a:gd name="T2" fmla="*/ 24 w 238"/>
                      <a:gd name="T3" fmla="*/ 192 h 386"/>
                      <a:gd name="T4" fmla="*/ 0 w 238"/>
                      <a:gd name="T5" fmla="*/ 96 h 386"/>
                      <a:gd name="T6" fmla="*/ 24 w 238"/>
                      <a:gd name="T7" fmla="*/ 12 h 386"/>
                      <a:gd name="T8" fmla="*/ 120 w 238"/>
                      <a:gd name="T9" fmla="*/ 24 h 386"/>
                      <a:gd name="T10" fmla="*/ 180 w 238"/>
                      <a:gd name="T11" fmla="*/ 132 h 386"/>
                      <a:gd name="T12" fmla="*/ 234 w 238"/>
                      <a:gd name="T13" fmla="*/ 306 h 386"/>
                      <a:gd name="T14" fmla="*/ 204 w 238"/>
                      <a:gd name="T15" fmla="*/ 378 h 386"/>
                      <a:gd name="T16" fmla="*/ 168 w 238"/>
                      <a:gd name="T17" fmla="*/ 354 h 386"/>
                      <a:gd name="T18" fmla="*/ 78 w 238"/>
                      <a:gd name="T19" fmla="*/ 270 h 3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38" h="386">
                        <a:moveTo>
                          <a:pt x="78" y="270"/>
                        </a:moveTo>
                        <a:cubicBezTo>
                          <a:pt x="54" y="243"/>
                          <a:pt x="37" y="221"/>
                          <a:pt x="24" y="192"/>
                        </a:cubicBezTo>
                        <a:cubicBezTo>
                          <a:pt x="11" y="163"/>
                          <a:pt x="0" y="126"/>
                          <a:pt x="0" y="96"/>
                        </a:cubicBezTo>
                        <a:cubicBezTo>
                          <a:pt x="0" y="66"/>
                          <a:pt x="4" y="24"/>
                          <a:pt x="24" y="12"/>
                        </a:cubicBezTo>
                        <a:cubicBezTo>
                          <a:pt x="44" y="0"/>
                          <a:pt x="94" y="4"/>
                          <a:pt x="120" y="24"/>
                        </a:cubicBezTo>
                        <a:cubicBezTo>
                          <a:pt x="146" y="44"/>
                          <a:pt x="161" y="85"/>
                          <a:pt x="180" y="132"/>
                        </a:cubicBezTo>
                        <a:cubicBezTo>
                          <a:pt x="199" y="179"/>
                          <a:pt x="230" y="265"/>
                          <a:pt x="234" y="306"/>
                        </a:cubicBezTo>
                        <a:cubicBezTo>
                          <a:pt x="238" y="347"/>
                          <a:pt x="215" y="370"/>
                          <a:pt x="204" y="378"/>
                        </a:cubicBezTo>
                        <a:cubicBezTo>
                          <a:pt x="193" y="386"/>
                          <a:pt x="190" y="372"/>
                          <a:pt x="168" y="354"/>
                        </a:cubicBezTo>
                        <a:cubicBezTo>
                          <a:pt x="146" y="336"/>
                          <a:pt x="102" y="297"/>
                          <a:pt x="78" y="270"/>
                        </a:cubicBezTo>
                        <a:close/>
                      </a:path>
                    </a:pathLst>
                  </a:custGeom>
                  <a:solidFill>
                    <a:srgbClr val="E7D6B7"/>
                  </a:soli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a:p>
                </p:txBody>
              </p:sp>
            </p:grpSp>
            <p:pic>
              <p:nvPicPr>
                <p:cNvPr id="4114" name="Picture 18"/>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5280" y="144"/>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115" name="Picture 19"/>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5574" y="144"/>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116" name="Picture 20"/>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5424" y="336"/>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117" name="Picture 21"/>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5376" y="576"/>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118" name="Picture 22"/>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5574" y="528"/>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119" name="Picture 23"/>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5472" y="768"/>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120" name="Picture 24"/>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5574" y="1008"/>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121" name="Picture 25"/>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5574" y="1248"/>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grpSp>
            <p:nvGrpSpPr>
              <p:cNvPr id="4122" name="Group 26"/>
              <p:cNvGrpSpPr>
                <a:grpSpLocks/>
              </p:cNvGrpSpPr>
              <p:nvPr userDrawn="1"/>
            </p:nvGrpSpPr>
            <p:grpSpPr bwMode="auto">
              <a:xfrm>
                <a:off x="4944" y="1008"/>
                <a:ext cx="522" cy="2967"/>
                <a:chOff x="4944" y="1008"/>
                <a:chExt cx="522" cy="2967"/>
              </a:xfrm>
            </p:grpSpPr>
            <p:pic>
              <p:nvPicPr>
                <p:cNvPr id="4123" name="Picture 27"/>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5136" y="1008"/>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124" name="Picture 28"/>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5184" y="1200"/>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125" name="Picture 29"/>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5136" y="1584"/>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126" name="Picture 30"/>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5280" y="1728"/>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127" name="Picture 31"/>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5040" y="1824"/>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128" name="Picture 32"/>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5088" y="2016"/>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129" name="Picture 33"/>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5280" y="2064"/>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130" name="Picture 34"/>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5232" y="2352"/>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131" name="Picture 35"/>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4992" y="2208"/>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132" name="Picture 36"/>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4992" y="2448"/>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133" name="Picture 37"/>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5136" y="2592"/>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134" name="Picture 38"/>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5232" y="1392"/>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135" name="Picture 39"/>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4944" y="2736"/>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136" name="Picture 40"/>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4992" y="3072"/>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137" name="Picture 41"/>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5232" y="3312"/>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138" name="Picture 42"/>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4992" y="3408"/>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139" name="Picture 43"/>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5088" y="3552"/>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140" name="Picture 44"/>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4992" y="3792"/>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141" name="Picture 45"/>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5184" y="3696"/>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grpSp>
        <p:sp>
          <p:nvSpPr>
            <p:cNvPr id="4142" name="Freeform 46"/>
            <p:cNvSpPr>
              <a:spLocks/>
            </p:cNvSpPr>
            <p:nvPr/>
          </p:nvSpPr>
          <p:spPr bwMode="auto">
            <a:xfrm>
              <a:off x="5010" y="3092"/>
              <a:ext cx="750" cy="1222"/>
            </a:xfrm>
            <a:custGeom>
              <a:avLst/>
              <a:gdLst>
                <a:gd name="T0" fmla="*/ 372 w 750"/>
                <a:gd name="T1" fmla="*/ 154 h 1222"/>
                <a:gd name="T2" fmla="*/ 378 w 750"/>
                <a:gd name="T3" fmla="*/ 412 h 1222"/>
                <a:gd name="T4" fmla="*/ 312 w 750"/>
                <a:gd name="T5" fmla="*/ 724 h 1222"/>
                <a:gd name="T6" fmla="*/ 138 w 750"/>
                <a:gd name="T7" fmla="*/ 928 h 1222"/>
                <a:gd name="T8" fmla="*/ 0 w 750"/>
                <a:gd name="T9" fmla="*/ 976 h 1222"/>
                <a:gd name="T10" fmla="*/ 0 w 750"/>
                <a:gd name="T11" fmla="*/ 1222 h 1222"/>
                <a:gd name="T12" fmla="*/ 750 w 750"/>
                <a:gd name="T13" fmla="*/ 1222 h 1222"/>
                <a:gd name="T14" fmla="*/ 750 w 750"/>
                <a:gd name="T15" fmla="*/ 178 h 1222"/>
                <a:gd name="T16" fmla="*/ 372 w 750"/>
                <a:gd name="T17" fmla="*/ 154 h 12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50" h="1222">
                  <a:moveTo>
                    <a:pt x="372" y="154"/>
                  </a:moveTo>
                  <a:cubicBezTo>
                    <a:pt x="309" y="193"/>
                    <a:pt x="388" y="317"/>
                    <a:pt x="378" y="412"/>
                  </a:cubicBezTo>
                  <a:cubicBezTo>
                    <a:pt x="368" y="507"/>
                    <a:pt x="352" y="638"/>
                    <a:pt x="312" y="724"/>
                  </a:cubicBezTo>
                  <a:cubicBezTo>
                    <a:pt x="272" y="810"/>
                    <a:pt x="190" y="886"/>
                    <a:pt x="138" y="928"/>
                  </a:cubicBezTo>
                  <a:cubicBezTo>
                    <a:pt x="86" y="970"/>
                    <a:pt x="23" y="927"/>
                    <a:pt x="0" y="976"/>
                  </a:cubicBezTo>
                  <a:lnTo>
                    <a:pt x="0" y="1222"/>
                  </a:lnTo>
                  <a:lnTo>
                    <a:pt x="750" y="1222"/>
                  </a:lnTo>
                  <a:lnTo>
                    <a:pt x="750" y="178"/>
                  </a:lnTo>
                  <a:cubicBezTo>
                    <a:pt x="687" y="0"/>
                    <a:pt x="451" y="159"/>
                    <a:pt x="372" y="154"/>
                  </a:cubicBezTo>
                  <a:close/>
                </a:path>
              </a:pathLst>
            </a:custGeom>
            <a:gradFill rotWithShape="0">
              <a:gsLst>
                <a:gs pos="0">
                  <a:srgbClr val="FAE3B7"/>
                </a:gs>
                <a:gs pos="17999">
                  <a:srgbClr val="A28949"/>
                </a:gs>
                <a:gs pos="31000">
                  <a:srgbClr val="835E17"/>
                </a:gs>
                <a:gs pos="33000">
                  <a:srgbClr val="BD922A"/>
                </a:gs>
                <a:gs pos="37000">
                  <a:srgbClr val="FBE4AE"/>
                </a:gs>
                <a:gs pos="78999">
                  <a:srgbClr val="BD922A"/>
                </a:gs>
                <a:gs pos="87000">
                  <a:srgbClr val="BD922A"/>
                </a:gs>
                <a:gs pos="100000">
                  <a:srgbClr val="FBE4AE"/>
                </a:gs>
              </a:gsLst>
              <a:lin ang="540000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a:p>
          </p:txBody>
        </p:sp>
        <p:sp>
          <p:nvSpPr>
            <p:cNvPr id="4143" name="Freeform 47"/>
            <p:cNvSpPr>
              <a:spLocks/>
            </p:cNvSpPr>
            <p:nvPr/>
          </p:nvSpPr>
          <p:spPr bwMode="auto">
            <a:xfrm>
              <a:off x="5001" y="3060"/>
              <a:ext cx="768" cy="1260"/>
            </a:xfrm>
            <a:custGeom>
              <a:avLst/>
              <a:gdLst>
                <a:gd name="T0" fmla="*/ 0 w 768"/>
                <a:gd name="T1" fmla="*/ 1260 h 1260"/>
                <a:gd name="T2" fmla="*/ 0 w 768"/>
                <a:gd name="T3" fmla="*/ 1134 h 1260"/>
                <a:gd name="T4" fmla="*/ 210 w 768"/>
                <a:gd name="T5" fmla="*/ 1032 h 1260"/>
                <a:gd name="T6" fmla="*/ 324 w 768"/>
                <a:gd name="T7" fmla="*/ 918 h 1260"/>
                <a:gd name="T8" fmla="*/ 414 w 768"/>
                <a:gd name="T9" fmla="*/ 714 h 1260"/>
                <a:gd name="T10" fmla="*/ 450 w 768"/>
                <a:gd name="T11" fmla="*/ 456 h 1260"/>
                <a:gd name="T12" fmla="*/ 438 w 768"/>
                <a:gd name="T13" fmla="*/ 258 h 1260"/>
                <a:gd name="T14" fmla="*/ 684 w 768"/>
                <a:gd name="T15" fmla="*/ 0 h 1260"/>
                <a:gd name="T16" fmla="*/ 768 w 768"/>
                <a:gd name="T17" fmla="*/ 18 h 1260"/>
                <a:gd name="T18" fmla="*/ 768 w 768"/>
                <a:gd name="T19" fmla="*/ 1254 h 1260"/>
                <a:gd name="T20" fmla="*/ 0 w 768"/>
                <a:gd name="T21" fmla="*/ 1260 h 12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68" h="1260">
                  <a:moveTo>
                    <a:pt x="0" y="1260"/>
                  </a:moveTo>
                  <a:lnTo>
                    <a:pt x="0" y="1134"/>
                  </a:lnTo>
                  <a:lnTo>
                    <a:pt x="210" y="1032"/>
                  </a:lnTo>
                  <a:lnTo>
                    <a:pt x="324" y="918"/>
                  </a:lnTo>
                  <a:lnTo>
                    <a:pt x="414" y="714"/>
                  </a:lnTo>
                  <a:lnTo>
                    <a:pt x="450" y="456"/>
                  </a:lnTo>
                  <a:lnTo>
                    <a:pt x="438" y="258"/>
                  </a:lnTo>
                  <a:lnTo>
                    <a:pt x="684" y="0"/>
                  </a:lnTo>
                  <a:lnTo>
                    <a:pt x="768" y="18"/>
                  </a:lnTo>
                  <a:lnTo>
                    <a:pt x="768" y="1254"/>
                  </a:lnTo>
                  <a:lnTo>
                    <a:pt x="0" y="1260"/>
                  </a:lnTo>
                  <a:close/>
                </a:path>
              </a:pathLst>
            </a:custGeom>
            <a:gradFill rotWithShape="0">
              <a:gsLst>
                <a:gs pos="0">
                  <a:schemeClr val="folHlink"/>
                </a:gs>
                <a:gs pos="50000">
                  <a:schemeClr val="hlink"/>
                </a:gs>
                <a:gs pos="100000">
                  <a:schemeClr val="folHlink"/>
                </a:gs>
              </a:gsLst>
              <a:lin ang="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a:p>
          </p:txBody>
        </p:sp>
        <p:sp>
          <p:nvSpPr>
            <p:cNvPr id="4144" name="Freeform 48"/>
            <p:cNvSpPr>
              <a:spLocks/>
            </p:cNvSpPr>
            <p:nvPr/>
          </p:nvSpPr>
          <p:spPr bwMode="auto">
            <a:xfrm>
              <a:off x="4994" y="1775"/>
              <a:ext cx="776" cy="2543"/>
            </a:xfrm>
            <a:custGeom>
              <a:avLst/>
              <a:gdLst>
                <a:gd name="T0" fmla="*/ 550 w 776"/>
                <a:gd name="T1" fmla="*/ 115 h 2543"/>
                <a:gd name="T2" fmla="*/ 460 w 776"/>
                <a:gd name="T3" fmla="*/ 529 h 2543"/>
                <a:gd name="T4" fmla="*/ 298 w 776"/>
                <a:gd name="T5" fmla="*/ 925 h 2543"/>
                <a:gd name="T6" fmla="*/ 76 w 776"/>
                <a:gd name="T7" fmla="*/ 1267 h 2543"/>
                <a:gd name="T8" fmla="*/ 4 w 776"/>
                <a:gd name="T9" fmla="*/ 1339 h 2543"/>
                <a:gd name="T10" fmla="*/ 100 w 776"/>
                <a:gd name="T11" fmla="*/ 1351 h 2543"/>
                <a:gd name="T12" fmla="*/ 286 w 776"/>
                <a:gd name="T13" fmla="*/ 1399 h 2543"/>
                <a:gd name="T14" fmla="*/ 394 w 776"/>
                <a:gd name="T15" fmla="*/ 1525 h 2543"/>
                <a:gd name="T16" fmla="*/ 478 w 776"/>
                <a:gd name="T17" fmla="*/ 1705 h 2543"/>
                <a:gd name="T18" fmla="*/ 478 w 776"/>
                <a:gd name="T19" fmla="*/ 1969 h 2543"/>
                <a:gd name="T20" fmla="*/ 370 w 776"/>
                <a:gd name="T21" fmla="*/ 2263 h 2543"/>
                <a:gd name="T22" fmla="*/ 124 w 776"/>
                <a:gd name="T23" fmla="*/ 2479 h 2543"/>
                <a:gd name="T24" fmla="*/ 22 w 776"/>
                <a:gd name="T25" fmla="*/ 2515 h 2543"/>
                <a:gd name="T26" fmla="*/ 196 w 776"/>
                <a:gd name="T27" fmla="*/ 2533 h 2543"/>
                <a:gd name="T28" fmla="*/ 388 w 776"/>
                <a:gd name="T29" fmla="*/ 2455 h 2543"/>
                <a:gd name="T30" fmla="*/ 502 w 776"/>
                <a:gd name="T31" fmla="*/ 2299 h 2543"/>
                <a:gd name="T32" fmla="*/ 598 w 776"/>
                <a:gd name="T33" fmla="*/ 2197 h 2543"/>
                <a:gd name="T34" fmla="*/ 694 w 776"/>
                <a:gd name="T35" fmla="*/ 2197 h 2543"/>
                <a:gd name="T36" fmla="*/ 742 w 776"/>
                <a:gd name="T37" fmla="*/ 2230 h 2543"/>
                <a:gd name="T38" fmla="*/ 712 w 776"/>
                <a:gd name="T39" fmla="*/ 2137 h 2543"/>
                <a:gd name="T40" fmla="*/ 664 w 776"/>
                <a:gd name="T41" fmla="*/ 1807 h 2543"/>
                <a:gd name="T42" fmla="*/ 670 w 776"/>
                <a:gd name="T43" fmla="*/ 1561 h 2543"/>
                <a:gd name="T44" fmla="*/ 718 w 776"/>
                <a:gd name="T45" fmla="*/ 1393 h 2543"/>
                <a:gd name="T46" fmla="*/ 748 w 776"/>
                <a:gd name="T47" fmla="*/ 1219 h 2543"/>
                <a:gd name="T48" fmla="*/ 550 w 776"/>
                <a:gd name="T49" fmla="*/ 115 h 25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776" h="2543">
                  <a:moveTo>
                    <a:pt x="550" y="115"/>
                  </a:moveTo>
                  <a:cubicBezTo>
                    <a:pt x="502" y="0"/>
                    <a:pt x="502" y="394"/>
                    <a:pt x="460" y="529"/>
                  </a:cubicBezTo>
                  <a:cubicBezTo>
                    <a:pt x="418" y="664"/>
                    <a:pt x="362" y="802"/>
                    <a:pt x="298" y="925"/>
                  </a:cubicBezTo>
                  <a:cubicBezTo>
                    <a:pt x="234" y="1048"/>
                    <a:pt x="125" y="1198"/>
                    <a:pt x="76" y="1267"/>
                  </a:cubicBezTo>
                  <a:cubicBezTo>
                    <a:pt x="27" y="1336"/>
                    <a:pt x="0" y="1325"/>
                    <a:pt x="4" y="1339"/>
                  </a:cubicBezTo>
                  <a:cubicBezTo>
                    <a:pt x="8" y="1353"/>
                    <a:pt x="53" y="1341"/>
                    <a:pt x="100" y="1351"/>
                  </a:cubicBezTo>
                  <a:cubicBezTo>
                    <a:pt x="147" y="1361"/>
                    <a:pt x="237" y="1370"/>
                    <a:pt x="286" y="1399"/>
                  </a:cubicBezTo>
                  <a:cubicBezTo>
                    <a:pt x="335" y="1428"/>
                    <a:pt x="362" y="1474"/>
                    <a:pt x="394" y="1525"/>
                  </a:cubicBezTo>
                  <a:cubicBezTo>
                    <a:pt x="426" y="1576"/>
                    <a:pt x="464" y="1631"/>
                    <a:pt x="478" y="1705"/>
                  </a:cubicBezTo>
                  <a:cubicBezTo>
                    <a:pt x="492" y="1779"/>
                    <a:pt x="496" y="1876"/>
                    <a:pt x="478" y="1969"/>
                  </a:cubicBezTo>
                  <a:cubicBezTo>
                    <a:pt x="460" y="2062"/>
                    <a:pt x="429" y="2178"/>
                    <a:pt x="370" y="2263"/>
                  </a:cubicBezTo>
                  <a:cubicBezTo>
                    <a:pt x="311" y="2348"/>
                    <a:pt x="238" y="2428"/>
                    <a:pt x="124" y="2479"/>
                  </a:cubicBezTo>
                  <a:cubicBezTo>
                    <a:pt x="66" y="2521"/>
                    <a:pt x="10" y="2506"/>
                    <a:pt x="22" y="2515"/>
                  </a:cubicBezTo>
                  <a:cubicBezTo>
                    <a:pt x="34" y="2524"/>
                    <a:pt x="135" y="2543"/>
                    <a:pt x="196" y="2533"/>
                  </a:cubicBezTo>
                  <a:cubicBezTo>
                    <a:pt x="257" y="2523"/>
                    <a:pt x="337" y="2494"/>
                    <a:pt x="388" y="2455"/>
                  </a:cubicBezTo>
                  <a:cubicBezTo>
                    <a:pt x="439" y="2416"/>
                    <a:pt x="467" y="2342"/>
                    <a:pt x="502" y="2299"/>
                  </a:cubicBezTo>
                  <a:cubicBezTo>
                    <a:pt x="537" y="2256"/>
                    <a:pt x="566" y="2214"/>
                    <a:pt x="598" y="2197"/>
                  </a:cubicBezTo>
                  <a:cubicBezTo>
                    <a:pt x="630" y="2180"/>
                    <a:pt x="670" y="2191"/>
                    <a:pt x="694" y="2197"/>
                  </a:cubicBezTo>
                  <a:cubicBezTo>
                    <a:pt x="718" y="2203"/>
                    <a:pt x="739" y="2240"/>
                    <a:pt x="742" y="2230"/>
                  </a:cubicBezTo>
                  <a:cubicBezTo>
                    <a:pt x="745" y="2220"/>
                    <a:pt x="725" y="2207"/>
                    <a:pt x="712" y="2137"/>
                  </a:cubicBezTo>
                  <a:cubicBezTo>
                    <a:pt x="699" y="2067"/>
                    <a:pt x="671" y="1903"/>
                    <a:pt x="664" y="1807"/>
                  </a:cubicBezTo>
                  <a:cubicBezTo>
                    <a:pt x="657" y="1711"/>
                    <a:pt x="661" y="1630"/>
                    <a:pt x="670" y="1561"/>
                  </a:cubicBezTo>
                  <a:cubicBezTo>
                    <a:pt x="679" y="1492"/>
                    <a:pt x="705" y="1450"/>
                    <a:pt x="718" y="1393"/>
                  </a:cubicBezTo>
                  <a:cubicBezTo>
                    <a:pt x="731" y="1336"/>
                    <a:pt x="776" y="1427"/>
                    <a:pt x="748" y="1219"/>
                  </a:cubicBezTo>
                  <a:cubicBezTo>
                    <a:pt x="720" y="1011"/>
                    <a:pt x="598" y="230"/>
                    <a:pt x="550" y="115"/>
                  </a:cubicBezTo>
                  <a:close/>
                </a:path>
              </a:pathLst>
            </a:custGeom>
            <a:gradFill rotWithShape="0">
              <a:gsLst>
                <a:gs pos="0">
                  <a:schemeClr val="accent2">
                    <a:gamma/>
                    <a:shade val="46275"/>
                    <a:invGamma/>
                  </a:schemeClr>
                </a:gs>
                <a:gs pos="50000">
                  <a:schemeClr val="accent2"/>
                </a:gs>
                <a:gs pos="100000">
                  <a:schemeClr val="accent2">
                    <a:gamma/>
                    <a:shade val="46275"/>
                    <a:invGamma/>
                  </a:schemeClr>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a:p>
          </p:txBody>
        </p:sp>
        <p:sp>
          <p:nvSpPr>
            <p:cNvPr id="4145" name="Freeform 49" descr="kimonopat1"/>
            <p:cNvSpPr>
              <a:spLocks/>
            </p:cNvSpPr>
            <p:nvPr/>
          </p:nvSpPr>
          <p:spPr bwMode="auto">
            <a:xfrm>
              <a:off x="5046" y="2229"/>
              <a:ext cx="617" cy="1376"/>
            </a:xfrm>
            <a:custGeom>
              <a:avLst/>
              <a:gdLst>
                <a:gd name="T0" fmla="*/ 486 w 617"/>
                <a:gd name="T1" fmla="*/ 3 h 1376"/>
                <a:gd name="T2" fmla="*/ 402 w 617"/>
                <a:gd name="T3" fmla="*/ 381 h 1376"/>
                <a:gd name="T4" fmla="*/ 216 w 617"/>
                <a:gd name="T5" fmla="*/ 777 h 1376"/>
                <a:gd name="T6" fmla="*/ 0 w 617"/>
                <a:gd name="T7" fmla="*/ 1119 h 1376"/>
                <a:gd name="T8" fmla="*/ 102 w 617"/>
                <a:gd name="T9" fmla="*/ 1101 h 1376"/>
                <a:gd name="T10" fmla="*/ 282 w 617"/>
                <a:gd name="T11" fmla="*/ 1119 h 1376"/>
                <a:gd name="T12" fmla="*/ 378 w 617"/>
                <a:gd name="T13" fmla="*/ 1185 h 1376"/>
                <a:gd name="T14" fmla="*/ 432 w 617"/>
                <a:gd name="T15" fmla="*/ 1269 h 1376"/>
                <a:gd name="T16" fmla="*/ 444 w 617"/>
                <a:gd name="T17" fmla="*/ 1365 h 1376"/>
                <a:gd name="T18" fmla="*/ 498 w 617"/>
                <a:gd name="T19" fmla="*/ 1203 h 1376"/>
                <a:gd name="T20" fmla="*/ 564 w 617"/>
                <a:gd name="T21" fmla="*/ 825 h 1376"/>
                <a:gd name="T22" fmla="*/ 606 w 617"/>
                <a:gd name="T23" fmla="*/ 363 h 1376"/>
                <a:gd name="T24" fmla="*/ 486 w 617"/>
                <a:gd name="T25" fmla="*/ 3 h 13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17" h="1376">
                  <a:moveTo>
                    <a:pt x="486" y="3"/>
                  </a:moveTo>
                  <a:cubicBezTo>
                    <a:pt x="452" y="6"/>
                    <a:pt x="447" y="252"/>
                    <a:pt x="402" y="381"/>
                  </a:cubicBezTo>
                  <a:cubicBezTo>
                    <a:pt x="357" y="510"/>
                    <a:pt x="283" y="654"/>
                    <a:pt x="216" y="777"/>
                  </a:cubicBezTo>
                  <a:cubicBezTo>
                    <a:pt x="149" y="900"/>
                    <a:pt x="19" y="1065"/>
                    <a:pt x="0" y="1119"/>
                  </a:cubicBezTo>
                  <a:cubicBezTo>
                    <a:pt x="48" y="1119"/>
                    <a:pt x="55" y="1101"/>
                    <a:pt x="102" y="1101"/>
                  </a:cubicBezTo>
                  <a:cubicBezTo>
                    <a:pt x="149" y="1101"/>
                    <a:pt x="236" y="1105"/>
                    <a:pt x="282" y="1119"/>
                  </a:cubicBezTo>
                  <a:cubicBezTo>
                    <a:pt x="328" y="1133"/>
                    <a:pt x="353" y="1160"/>
                    <a:pt x="378" y="1185"/>
                  </a:cubicBezTo>
                  <a:cubicBezTo>
                    <a:pt x="403" y="1210"/>
                    <a:pt x="421" y="1239"/>
                    <a:pt x="432" y="1269"/>
                  </a:cubicBezTo>
                  <a:cubicBezTo>
                    <a:pt x="443" y="1299"/>
                    <a:pt x="433" y="1376"/>
                    <a:pt x="444" y="1365"/>
                  </a:cubicBezTo>
                  <a:cubicBezTo>
                    <a:pt x="455" y="1354"/>
                    <a:pt x="478" y="1293"/>
                    <a:pt x="498" y="1203"/>
                  </a:cubicBezTo>
                  <a:cubicBezTo>
                    <a:pt x="518" y="1113"/>
                    <a:pt x="546" y="965"/>
                    <a:pt x="564" y="825"/>
                  </a:cubicBezTo>
                  <a:cubicBezTo>
                    <a:pt x="582" y="685"/>
                    <a:pt x="617" y="496"/>
                    <a:pt x="606" y="363"/>
                  </a:cubicBezTo>
                  <a:cubicBezTo>
                    <a:pt x="595" y="230"/>
                    <a:pt x="520" y="0"/>
                    <a:pt x="486" y="3"/>
                  </a:cubicBezTo>
                  <a:close/>
                </a:path>
              </a:pathLst>
            </a:custGeom>
            <a:blipFill dpi="0" rotWithShape="0">
              <a:blip r:embed="rId14"/>
              <a:srcRect/>
              <a:tile tx="0" ty="0" sx="100000" sy="100000" flip="none" algn="tl"/>
            </a:blipFill>
            <a:ln>
              <a:noFill/>
            </a:ln>
            <a:effectLst/>
            <a:extLst>
              <a:ext uri="{91240B29-F687-4F45-9708-019B960494DF}">
                <a14:hiddenLine xmlns:a14="http://schemas.microsoft.com/office/drawing/2010/main" w="9525" cap="flat" cmpd="sng">
                  <a:solidFill>
                    <a:schemeClr val="tx1"/>
                  </a:solidFill>
                  <a:prstDash val="solid"/>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a:p>
          </p:txBody>
        </p:sp>
        <p:sp>
          <p:nvSpPr>
            <p:cNvPr id="4146" name="Freeform 50" descr="kimonopat1"/>
            <p:cNvSpPr>
              <a:spLocks/>
            </p:cNvSpPr>
            <p:nvPr/>
          </p:nvSpPr>
          <p:spPr bwMode="auto">
            <a:xfrm>
              <a:off x="5193" y="269"/>
              <a:ext cx="576" cy="3180"/>
            </a:xfrm>
            <a:custGeom>
              <a:avLst/>
              <a:gdLst>
                <a:gd name="T0" fmla="*/ 42 w 576"/>
                <a:gd name="T1" fmla="*/ 61 h 3180"/>
                <a:gd name="T2" fmla="*/ 156 w 576"/>
                <a:gd name="T3" fmla="*/ 517 h 3180"/>
                <a:gd name="T4" fmla="*/ 288 w 576"/>
                <a:gd name="T5" fmla="*/ 991 h 3180"/>
                <a:gd name="T6" fmla="*/ 414 w 576"/>
                <a:gd name="T7" fmla="*/ 1435 h 3180"/>
                <a:gd name="T8" fmla="*/ 576 w 576"/>
                <a:gd name="T9" fmla="*/ 1807 h 3180"/>
                <a:gd name="T10" fmla="*/ 576 w 576"/>
                <a:gd name="T11" fmla="*/ 3055 h 3180"/>
                <a:gd name="T12" fmla="*/ 414 w 576"/>
                <a:gd name="T13" fmla="*/ 2557 h 3180"/>
                <a:gd name="T14" fmla="*/ 252 w 576"/>
                <a:gd name="T15" fmla="*/ 1765 h 3180"/>
                <a:gd name="T16" fmla="*/ 126 w 576"/>
                <a:gd name="T17" fmla="*/ 961 h 3180"/>
                <a:gd name="T18" fmla="*/ 12 w 576"/>
                <a:gd name="T19" fmla="*/ 151 h 3180"/>
                <a:gd name="T20" fmla="*/ 42 w 576"/>
                <a:gd name="T21" fmla="*/ 61 h 31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76" h="3180">
                  <a:moveTo>
                    <a:pt x="42" y="61"/>
                  </a:moveTo>
                  <a:cubicBezTo>
                    <a:pt x="66" y="122"/>
                    <a:pt x="115" y="362"/>
                    <a:pt x="156" y="517"/>
                  </a:cubicBezTo>
                  <a:cubicBezTo>
                    <a:pt x="197" y="672"/>
                    <a:pt x="245" y="838"/>
                    <a:pt x="288" y="991"/>
                  </a:cubicBezTo>
                  <a:cubicBezTo>
                    <a:pt x="331" y="1144"/>
                    <a:pt x="366" y="1299"/>
                    <a:pt x="414" y="1435"/>
                  </a:cubicBezTo>
                  <a:cubicBezTo>
                    <a:pt x="462" y="1571"/>
                    <a:pt x="549" y="1537"/>
                    <a:pt x="576" y="1807"/>
                  </a:cubicBezTo>
                  <a:lnTo>
                    <a:pt x="576" y="3055"/>
                  </a:lnTo>
                  <a:cubicBezTo>
                    <a:pt x="549" y="3180"/>
                    <a:pt x="468" y="2772"/>
                    <a:pt x="414" y="2557"/>
                  </a:cubicBezTo>
                  <a:cubicBezTo>
                    <a:pt x="360" y="2342"/>
                    <a:pt x="300" y="2031"/>
                    <a:pt x="252" y="1765"/>
                  </a:cubicBezTo>
                  <a:cubicBezTo>
                    <a:pt x="204" y="1499"/>
                    <a:pt x="166" y="1230"/>
                    <a:pt x="126" y="961"/>
                  </a:cubicBezTo>
                  <a:cubicBezTo>
                    <a:pt x="86" y="692"/>
                    <a:pt x="24" y="299"/>
                    <a:pt x="12" y="151"/>
                  </a:cubicBezTo>
                  <a:cubicBezTo>
                    <a:pt x="0" y="3"/>
                    <a:pt x="18" y="0"/>
                    <a:pt x="42" y="61"/>
                  </a:cubicBezTo>
                  <a:close/>
                </a:path>
              </a:pathLst>
            </a:custGeom>
            <a:blipFill dpi="0" rotWithShape="0">
              <a:blip r:embed="rId14"/>
              <a:srcRect/>
              <a:tile tx="0" ty="0" sx="100000" sy="100000" flip="none" algn="tl"/>
            </a:blipFill>
            <a:ln>
              <a:noFill/>
            </a:ln>
            <a:effectLst/>
            <a:extLst>
              <a:ext uri="{91240B29-F687-4F45-9708-019B960494DF}">
                <a14:hiddenLine xmlns:a14="http://schemas.microsoft.com/office/drawing/2010/main" w="9525" cap="flat" cmpd="sng">
                  <a:solidFill>
                    <a:schemeClr val="tx1"/>
                  </a:solidFill>
                  <a:prstDash val="solid"/>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a:p>
          </p:txBody>
        </p:sp>
        <p:sp>
          <p:nvSpPr>
            <p:cNvPr id="4147" name="Freeform 51"/>
            <p:cNvSpPr>
              <a:spLocks/>
            </p:cNvSpPr>
            <p:nvPr/>
          </p:nvSpPr>
          <p:spPr bwMode="auto">
            <a:xfrm>
              <a:off x="5197" y="165"/>
              <a:ext cx="573" cy="1935"/>
            </a:xfrm>
            <a:custGeom>
              <a:avLst/>
              <a:gdLst>
                <a:gd name="T0" fmla="*/ 69 w 573"/>
                <a:gd name="T1" fmla="*/ 63 h 1935"/>
                <a:gd name="T2" fmla="*/ 207 w 573"/>
                <a:gd name="T3" fmla="*/ 549 h 1935"/>
                <a:gd name="T4" fmla="*/ 381 w 573"/>
                <a:gd name="T5" fmla="*/ 1101 h 1935"/>
                <a:gd name="T6" fmla="*/ 573 w 573"/>
                <a:gd name="T7" fmla="*/ 1575 h 1935"/>
                <a:gd name="T8" fmla="*/ 573 w 573"/>
                <a:gd name="T9" fmla="*/ 1935 h 1935"/>
                <a:gd name="T10" fmla="*/ 321 w 573"/>
                <a:gd name="T11" fmla="*/ 1449 h 1935"/>
                <a:gd name="T12" fmla="*/ 147 w 573"/>
                <a:gd name="T13" fmla="*/ 699 h 1935"/>
                <a:gd name="T14" fmla="*/ 15 w 573"/>
                <a:gd name="T15" fmla="*/ 171 h 1935"/>
                <a:gd name="T16" fmla="*/ 69 w 573"/>
                <a:gd name="T17" fmla="*/ 63 h 19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73" h="1935">
                  <a:moveTo>
                    <a:pt x="69" y="63"/>
                  </a:moveTo>
                  <a:cubicBezTo>
                    <a:pt x="101" y="126"/>
                    <a:pt x="155" y="376"/>
                    <a:pt x="207" y="549"/>
                  </a:cubicBezTo>
                  <a:cubicBezTo>
                    <a:pt x="259" y="722"/>
                    <a:pt x="320" y="930"/>
                    <a:pt x="381" y="1101"/>
                  </a:cubicBezTo>
                  <a:cubicBezTo>
                    <a:pt x="442" y="1272"/>
                    <a:pt x="541" y="1436"/>
                    <a:pt x="573" y="1575"/>
                  </a:cubicBezTo>
                  <a:lnTo>
                    <a:pt x="573" y="1935"/>
                  </a:lnTo>
                  <a:cubicBezTo>
                    <a:pt x="531" y="1914"/>
                    <a:pt x="392" y="1655"/>
                    <a:pt x="321" y="1449"/>
                  </a:cubicBezTo>
                  <a:cubicBezTo>
                    <a:pt x="250" y="1243"/>
                    <a:pt x="198" y="912"/>
                    <a:pt x="147" y="699"/>
                  </a:cubicBezTo>
                  <a:cubicBezTo>
                    <a:pt x="96" y="486"/>
                    <a:pt x="30" y="274"/>
                    <a:pt x="15" y="171"/>
                  </a:cubicBezTo>
                  <a:cubicBezTo>
                    <a:pt x="0" y="68"/>
                    <a:pt x="37" y="0"/>
                    <a:pt x="69" y="63"/>
                  </a:cubicBezTo>
                  <a:close/>
                </a:path>
              </a:pathLst>
            </a:custGeom>
            <a:gradFill rotWithShape="0">
              <a:gsLst>
                <a:gs pos="0">
                  <a:schemeClr val="bg1"/>
                </a:gs>
                <a:gs pos="100000">
                  <a:schemeClr val="folHlink"/>
                </a:gs>
              </a:gsLst>
              <a:lin ang="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a:p>
          </p:txBody>
        </p:sp>
        <p:sp>
          <p:nvSpPr>
            <p:cNvPr id="4148" name="Freeform 52"/>
            <p:cNvSpPr>
              <a:spLocks/>
            </p:cNvSpPr>
            <p:nvPr/>
          </p:nvSpPr>
          <p:spPr bwMode="auto">
            <a:xfrm>
              <a:off x="5004" y="0"/>
              <a:ext cx="363" cy="2112"/>
            </a:xfrm>
            <a:custGeom>
              <a:avLst/>
              <a:gdLst>
                <a:gd name="T0" fmla="*/ 0 w 363"/>
                <a:gd name="T1" fmla="*/ 2094 h 2112"/>
                <a:gd name="T2" fmla="*/ 66 w 363"/>
                <a:gd name="T3" fmla="*/ 1992 h 2112"/>
                <a:gd name="T4" fmla="*/ 150 w 363"/>
                <a:gd name="T5" fmla="*/ 1464 h 2112"/>
                <a:gd name="T6" fmla="*/ 234 w 363"/>
                <a:gd name="T7" fmla="*/ 678 h 2112"/>
                <a:gd name="T8" fmla="*/ 324 w 363"/>
                <a:gd name="T9" fmla="*/ 0 h 2112"/>
                <a:gd name="T10" fmla="*/ 0 w 363"/>
                <a:gd name="T11" fmla="*/ 0 h 2112"/>
                <a:gd name="T12" fmla="*/ 0 w 363"/>
                <a:gd name="T13" fmla="*/ 2094 h 2112"/>
              </a:gdLst>
              <a:ahLst/>
              <a:cxnLst>
                <a:cxn ang="0">
                  <a:pos x="T0" y="T1"/>
                </a:cxn>
                <a:cxn ang="0">
                  <a:pos x="T2" y="T3"/>
                </a:cxn>
                <a:cxn ang="0">
                  <a:pos x="T4" y="T5"/>
                </a:cxn>
                <a:cxn ang="0">
                  <a:pos x="T6" y="T7"/>
                </a:cxn>
                <a:cxn ang="0">
                  <a:pos x="T8" y="T9"/>
                </a:cxn>
                <a:cxn ang="0">
                  <a:pos x="T10" y="T11"/>
                </a:cxn>
                <a:cxn ang="0">
                  <a:pos x="T12" y="T13"/>
                </a:cxn>
              </a:cxnLst>
              <a:rect l="0" t="0" r="r" b="b"/>
              <a:pathLst>
                <a:path w="363" h="2112">
                  <a:moveTo>
                    <a:pt x="0" y="2094"/>
                  </a:moveTo>
                  <a:cubicBezTo>
                    <a:pt x="54" y="2112"/>
                    <a:pt x="41" y="2097"/>
                    <a:pt x="66" y="1992"/>
                  </a:cubicBezTo>
                  <a:cubicBezTo>
                    <a:pt x="91" y="1887"/>
                    <a:pt x="122" y="1683"/>
                    <a:pt x="150" y="1464"/>
                  </a:cubicBezTo>
                  <a:cubicBezTo>
                    <a:pt x="178" y="1245"/>
                    <a:pt x="205" y="922"/>
                    <a:pt x="234" y="678"/>
                  </a:cubicBezTo>
                  <a:cubicBezTo>
                    <a:pt x="263" y="434"/>
                    <a:pt x="363" y="113"/>
                    <a:pt x="324" y="0"/>
                  </a:cubicBezTo>
                  <a:lnTo>
                    <a:pt x="0" y="0"/>
                  </a:lnTo>
                  <a:cubicBezTo>
                    <a:pt x="0" y="0"/>
                    <a:pt x="0" y="2094"/>
                    <a:pt x="0" y="2094"/>
                  </a:cubicBezTo>
                  <a:close/>
                </a:path>
              </a:pathLst>
            </a:custGeom>
            <a:gradFill rotWithShape="0">
              <a:gsLst>
                <a:gs pos="0">
                  <a:srgbClr val="FAE3B7"/>
                </a:gs>
                <a:gs pos="17999">
                  <a:srgbClr val="A28949"/>
                </a:gs>
                <a:gs pos="31000">
                  <a:srgbClr val="835E17"/>
                </a:gs>
                <a:gs pos="33000">
                  <a:srgbClr val="BD922A"/>
                </a:gs>
                <a:gs pos="37000">
                  <a:srgbClr val="FBE4AE"/>
                </a:gs>
                <a:gs pos="78999">
                  <a:srgbClr val="BD922A"/>
                </a:gs>
                <a:gs pos="87000">
                  <a:srgbClr val="BD922A"/>
                </a:gs>
                <a:gs pos="100000">
                  <a:srgbClr val="FBE4AE"/>
                </a:gs>
              </a:gsLst>
              <a:lin ang="54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a:p>
          </p:txBody>
        </p:sp>
        <p:sp>
          <p:nvSpPr>
            <p:cNvPr id="4149" name="Freeform 53"/>
            <p:cNvSpPr>
              <a:spLocks/>
            </p:cNvSpPr>
            <p:nvPr/>
          </p:nvSpPr>
          <p:spPr bwMode="auto">
            <a:xfrm>
              <a:off x="5004" y="1"/>
              <a:ext cx="189" cy="2112"/>
            </a:xfrm>
            <a:custGeom>
              <a:avLst/>
              <a:gdLst>
                <a:gd name="T0" fmla="*/ 0 w 363"/>
                <a:gd name="T1" fmla="*/ 2094 h 2112"/>
                <a:gd name="T2" fmla="*/ 66 w 363"/>
                <a:gd name="T3" fmla="*/ 1992 h 2112"/>
                <a:gd name="T4" fmla="*/ 150 w 363"/>
                <a:gd name="T5" fmla="*/ 1464 h 2112"/>
                <a:gd name="T6" fmla="*/ 234 w 363"/>
                <a:gd name="T7" fmla="*/ 678 h 2112"/>
                <a:gd name="T8" fmla="*/ 324 w 363"/>
                <a:gd name="T9" fmla="*/ 0 h 2112"/>
                <a:gd name="T10" fmla="*/ 0 w 363"/>
                <a:gd name="T11" fmla="*/ 0 h 2112"/>
                <a:gd name="T12" fmla="*/ 0 w 363"/>
                <a:gd name="T13" fmla="*/ 2094 h 2112"/>
              </a:gdLst>
              <a:ahLst/>
              <a:cxnLst>
                <a:cxn ang="0">
                  <a:pos x="T0" y="T1"/>
                </a:cxn>
                <a:cxn ang="0">
                  <a:pos x="T2" y="T3"/>
                </a:cxn>
                <a:cxn ang="0">
                  <a:pos x="T4" y="T5"/>
                </a:cxn>
                <a:cxn ang="0">
                  <a:pos x="T6" y="T7"/>
                </a:cxn>
                <a:cxn ang="0">
                  <a:pos x="T8" y="T9"/>
                </a:cxn>
                <a:cxn ang="0">
                  <a:pos x="T10" y="T11"/>
                </a:cxn>
                <a:cxn ang="0">
                  <a:pos x="T12" y="T13"/>
                </a:cxn>
              </a:cxnLst>
              <a:rect l="0" t="0" r="r" b="b"/>
              <a:pathLst>
                <a:path w="363" h="2112">
                  <a:moveTo>
                    <a:pt x="0" y="2094"/>
                  </a:moveTo>
                  <a:cubicBezTo>
                    <a:pt x="54" y="2112"/>
                    <a:pt x="41" y="2097"/>
                    <a:pt x="66" y="1992"/>
                  </a:cubicBezTo>
                  <a:cubicBezTo>
                    <a:pt x="91" y="1887"/>
                    <a:pt x="122" y="1683"/>
                    <a:pt x="150" y="1464"/>
                  </a:cubicBezTo>
                  <a:cubicBezTo>
                    <a:pt x="178" y="1245"/>
                    <a:pt x="205" y="922"/>
                    <a:pt x="234" y="678"/>
                  </a:cubicBezTo>
                  <a:cubicBezTo>
                    <a:pt x="263" y="434"/>
                    <a:pt x="363" y="113"/>
                    <a:pt x="324" y="0"/>
                  </a:cubicBezTo>
                  <a:lnTo>
                    <a:pt x="0" y="0"/>
                  </a:lnTo>
                  <a:cubicBezTo>
                    <a:pt x="0" y="0"/>
                    <a:pt x="0" y="2094"/>
                    <a:pt x="0" y="2094"/>
                  </a:cubicBezTo>
                  <a:close/>
                </a:path>
              </a:pathLst>
            </a:custGeom>
            <a:gradFill rotWithShape="0">
              <a:gsLst>
                <a:gs pos="0">
                  <a:schemeClr val="folHlink"/>
                </a:gs>
                <a:gs pos="50000">
                  <a:schemeClr val="hlink"/>
                </a:gs>
                <a:gs pos="100000">
                  <a:schemeClr val="folHlink"/>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a:p>
          </p:txBody>
        </p:sp>
        <p:sp>
          <p:nvSpPr>
            <p:cNvPr id="4150" name="Rectangle 54"/>
            <p:cNvSpPr>
              <a:spLocks noChangeArrowheads="1"/>
            </p:cNvSpPr>
            <p:nvPr/>
          </p:nvSpPr>
          <p:spPr bwMode="auto">
            <a:xfrm>
              <a:off x="4955" y="1"/>
              <a:ext cx="56" cy="4320"/>
            </a:xfrm>
            <a:prstGeom prst="rect">
              <a:avLst/>
            </a:prstGeom>
            <a:gradFill rotWithShape="0">
              <a:gsLst>
                <a:gs pos="0">
                  <a:srgbClr val="FAE3B7"/>
                </a:gs>
                <a:gs pos="17999">
                  <a:srgbClr val="A28949"/>
                </a:gs>
                <a:gs pos="31000">
                  <a:srgbClr val="835E17"/>
                </a:gs>
                <a:gs pos="33000">
                  <a:srgbClr val="BD922A"/>
                </a:gs>
                <a:gs pos="37000">
                  <a:srgbClr val="FBE4AE"/>
                </a:gs>
                <a:gs pos="78999">
                  <a:srgbClr val="BD922A"/>
                </a:gs>
                <a:gs pos="87000">
                  <a:srgbClr val="BD922A"/>
                </a:gs>
                <a:gs pos="100000">
                  <a:srgbClr val="FBE4AE"/>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endParaRPr kumimoji="1" lang="en-US"/>
            </a:p>
          </p:txBody>
        </p:sp>
        <p:sp>
          <p:nvSpPr>
            <p:cNvPr id="4151" name="Freeform 55"/>
            <p:cNvSpPr>
              <a:spLocks/>
            </p:cNvSpPr>
            <p:nvPr/>
          </p:nvSpPr>
          <p:spPr bwMode="auto">
            <a:xfrm>
              <a:off x="5013" y="3924"/>
              <a:ext cx="734" cy="390"/>
            </a:xfrm>
            <a:custGeom>
              <a:avLst/>
              <a:gdLst>
                <a:gd name="T0" fmla="*/ 1 w 692"/>
                <a:gd name="T1" fmla="*/ 357 h 378"/>
                <a:gd name="T2" fmla="*/ 109 w 692"/>
                <a:gd name="T3" fmla="*/ 341 h 378"/>
                <a:gd name="T4" fmla="*/ 241 w 692"/>
                <a:gd name="T5" fmla="*/ 305 h 378"/>
                <a:gd name="T6" fmla="*/ 353 w 692"/>
                <a:gd name="T7" fmla="*/ 209 h 378"/>
                <a:gd name="T8" fmla="*/ 429 w 692"/>
                <a:gd name="T9" fmla="*/ 89 h 378"/>
                <a:gd name="T10" fmla="*/ 493 w 692"/>
                <a:gd name="T11" fmla="*/ 17 h 378"/>
                <a:gd name="T12" fmla="*/ 577 w 692"/>
                <a:gd name="T13" fmla="*/ 1 h 378"/>
                <a:gd name="T14" fmla="*/ 629 w 692"/>
                <a:gd name="T15" fmla="*/ 21 h 378"/>
                <a:gd name="T16" fmla="*/ 673 w 692"/>
                <a:gd name="T17" fmla="*/ 65 h 378"/>
                <a:gd name="T18" fmla="*/ 673 w 692"/>
                <a:gd name="T19" fmla="*/ 137 h 378"/>
                <a:gd name="T20" fmla="*/ 561 w 692"/>
                <a:gd name="T21" fmla="*/ 225 h 378"/>
                <a:gd name="T22" fmla="*/ 425 w 692"/>
                <a:gd name="T23" fmla="*/ 297 h 378"/>
                <a:gd name="T24" fmla="*/ 245 w 692"/>
                <a:gd name="T25" fmla="*/ 357 h 378"/>
                <a:gd name="T26" fmla="*/ 113 w 692"/>
                <a:gd name="T27" fmla="*/ 377 h 378"/>
                <a:gd name="T28" fmla="*/ 1 w 692"/>
                <a:gd name="T29" fmla="*/ 357 h 3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692" h="378">
                  <a:moveTo>
                    <a:pt x="1" y="357"/>
                  </a:moveTo>
                  <a:cubicBezTo>
                    <a:pt x="0" y="351"/>
                    <a:pt x="69" y="350"/>
                    <a:pt x="109" y="341"/>
                  </a:cubicBezTo>
                  <a:cubicBezTo>
                    <a:pt x="149" y="332"/>
                    <a:pt x="200" y="327"/>
                    <a:pt x="241" y="305"/>
                  </a:cubicBezTo>
                  <a:cubicBezTo>
                    <a:pt x="282" y="283"/>
                    <a:pt x="322" y="245"/>
                    <a:pt x="353" y="209"/>
                  </a:cubicBezTo>
                  <a:cubicBezTo>
                    <a:pt x="384" y="173"/>
                    <a:pt x="406" y="121"/>
                    <a:pt x="429" y="89"/>
                  </a:cubicBezTo>
                  <a:cubicBezTo>
                    <a:pt x="452" y="57"/>
                    <a:pt x="468" y="32"/>
                    <a:pt x="493" y="17"/>
                  </a:cubicBezTo>
                  <a:cubicBezTo>
                    <a:pt x="518" y="2"/>
                    <a:pt x="554" y="0"/>
                    <a:pt x="577" y="1"/>
                  </a:cubicBezTo>
                  <a:cubicBezTo>
                    <a:pt x="600" y="2"/>
                    <a:pt x="613" y="10"/>
                    <a:pt x="629" y="21"/>
                  </a:cubicBezTo>
                  <a:cubicBezTo>
                    <a:pt x="645" y="32"/>
                    <a:pt x="666" y="46"/>
                    <a:pt x="673" y="65"/>
                  </a:cubicBezTo>
                  <a:cubicBezTo>
                    <a:pt x="680" y="84"/>
                    <a:pt x="692" y="110"/>
                    <a:pt x="673" y="137"/>
                  </a:cubicBezTo>
                  <a:cubicBezTo>
                    <a:pt x="654" y="164"/>
                    <a:pt x="602" y="198"/>
                    <a:pt x="561" y="225"/>
                  </a:cubicBezTo>
                  <a:cubicBezTo>
                    <a:pt x="520" y="252"/>
                    <a:pt x="478" y="275"/>
                    <a:pt x="425" y="297"/>
                  </a:cubicBezTo>
                  <a:cubicBezTo>
                    <a:pt x="372" y="319"/>
                    <a:pt x="297" y="344"/>
                    <a:pt x="245" y="357"/>
                  </a:cubicBezTo>
                  <a:cubicBezTo>
                    <a:pt x="193" y="370"/>
                    <a:pt x="156" y="376"/>
                    <a:pt x="113" y="377"/>
                  </a:cubicBezTo>
                  <a:cubicBezTo>
                    <a:pt x="70" y="378"/>
                    <a:pt x="2" y="363"/>
                    <a:pt x="1" y="357"/>
                  </a:cubicBezTo>
                  <a:close/>
                </a:path>
              </a:pathLst>
            </a:custGeom>
            <a:gradFill rotWithShape="0">
              <a:gsLst>
                <a:gs pos="0">
                  <a:schemeClr val="bg1"/>
                </a:gs>
                <a:gs pos="50000">
                  <a:schemeClr val="folHlink"/>
                </a:gs>
                <a:gs pos="100000">
                  <a:schemeClr val="bg1"/>
                </a:gs>
              </a:gsLst>
              <a:lin ang="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a:p>
          </p:txBody>
        </p:sp>
        <p:sp>
          <p:nvSpPr>
            <p:cNvPr id="4152" name="AutoShape 56"/>
            <p:cNvSpPr>
              <a:spLocks noChangeArrowheads="1"/>
            </p:cNvSpPr>
            <p:nvPr/>
          </p:nvSpPr>
          <p:spPr bwMode="hidden">
            <a:xfrm rot="5400000">
              <a:off x="2724" y="2089"/>
              <a:ext cx="4320" cy="142"/>
            </a:xfrm>
            <a:custGeom>
              <a:avLst/>
              <a:gdLst>
                <a:gd name="G0" fmla="+- 607 0 0"/>
                <a:gd name="G1" fmla="+- 21600 0 607"/>
                <a:gd name="G2" fmla="*/ 607 1 2"/>
                <a:gd name="G3" fmla="+- 21600 0 G2"/>
                <a:gd name="G4" fmla="+/ 607 21600 2"/>
                <a:gd name="G5" fmla="+/ G1 0 2"/>
                <a:gd name="G6" fmla="*/ 21600 21600 607"/>
                <a:gd name="G7" fmla="*/ G6 1 2"/>
                <a:gd name="G8" fmla="+- 21600 0 G7"/>
                <a:gd name="G9" fmla="*/ 21600 1 2"/>
                <a:gd name="G10" fmla="+- 607 0 G9"/>
                <a:gd name="G11" fmla="?: G10 G8 0"/>
                <a:gd name="G12" fmla="?: G10 G7 21600"/>
                <a:gd name="T0" fmla="*/ 21296 w 21600"/>
                <a:gd name="T1" fmla="*/ 10800 h 21600"/>
                <a:gd name="T2" fmla="*/ 10800 w 21600"/>
                <a:gd name="T3" fmla="*/ 21600 h 21600"/>
                <a:gd name="T4" fmla="*/ 304 w 21600"/>
                <a:gd name="T5" fmla="*/ 10800 h 21600"/>
                <a:gd name="T6" fmla="*/ 10800 w 21600"/>
                <a:gd name="T7" fmla="*/ 0 h 21600"/>
                <a:gd name="T8" fmla="*/ 2104 w 21600"/>
                <a:gd name="T9" fmla="*/ 2104 h 21600"/>
                <a:gd name="T10" fmla="*/ 19496 w 21600"/>
                <a:gd name="T11" fmla="*/ 19496 h 21600"/>
              </a:gdLst>
              <a:ahLst/>
              <a:cxnLst>
                <a:cxn ang="0">
                  <a:pos x="T0" y="T1"/>
                </a:cxn>
                <a:cxn ang="0">
                  <a:pos x="T2" y="T3"/>
                </a:cxn>
                <a:cxn ang="0">
                  <a:pos x="T4" y="T5"/>
                </a:cxn>
                <a:cxn ang="0">
                  <a:pos x="T6" y="T7"/>
                </a:cxn>
              </a:cxnLst>
              <a:rect l="T8" t="T9" r="T10" b="T11"/>
              <a:pathLst>
                <a:path w="21600" h="21600">
                  <a:moveTo>
                    <a:pt x="0" y="0"/>
                  </a:moveTo>
                  <a:lnTo>
                    <a:pt x="607" y="21600"/>
                  </a:lnTo>
                  <a:lnTo>
                    <a:pt x="20993" y="21600"/>
                  </a:lnTo>
                  <a:lnTo>
                    <a:pt x="21600" y="0"/>
                  </a:lnTo>
                  <a:close/>
                </a:path>
              </a:pathLst>
            </a:custGeom>
            <a:gradFill rotWithShape="0">
              <a:gsLst>
                <a:gs pos="0">
                  <a:schemeClr val="bg1"/>
                </a:gs>
                <a:gs pos="100000">
                  <a:schemeClr val="bg2"/>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vert="eaVert" wrap="none" anchor="ctr"/>
            <a:lstStyle/>
            <a:p>
              <a:pPr algn="ctr" eaLnBrk="1" hangingPunct="1"/>
              <a:endParaRPr kumimoji="1" lang="en-US"/>
            </a:p>
          </p:txBody>
        </p:sp>
      </p:grpSp>
      <p:sp>
        <p:nvSpPr>
          <p:cNvPr id="4153" name="Rectangle 57"/>
          <p:cNvSpPr>
            <a:spLocks noGrp="1" noChangeArrowheads="1"/>
          </p:cNvSpPr>
          <p:nvPr>
            <p:ph type="title"/>
          </p:nvPr>
        </p:nvSpPr>
        <p:spPr bwMode="auto">
          <a:xfrm>
            <a:off x="219075" y="227013"/>
            <a:ext cx="7477125"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IN" smtClean="0"/>
              <a:t>Click to edit Master title style</a:t>
            </a:r>
          </a:p>
        </p:txBody>
      </p:sp>
      <p:sp>
        <p:nvSpPr>
          <p:cNvPr id="4154" name="Rectangle 58"/>
          <p:cNvSpPr>
            <a:spLocks noGrp="1" noChangeArrowheads="1"/>
          </p:cNvSpPr>
          <p:nvPr>
            <p:ph type="body" idx="1"/>
          </p:nvPr>
        </p:nvSpPr>
        <p:spPr bwMode="auto">
          <a:xfrm>
            <a:off x="263525" y="1598613"/>
            <a:ext cx="7386638" cy="4497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IN" smtClean="0"/>
              <a:t>Click to edit Master text styles</a:t>
            </a:r>
          </a:p>
          <a:p>
            <a:pPr lvl="1"/>
            <a:r>
              <a:rPr lang="en-IN" smtClean="0"/>
              <a:t>Second level</a:t>
            </a:r>
          </a:p>
          <a:p>
            <a:pPr lvl="2"/>
            <a:r>
              <a:rPr lang="en-IN" smtClean="0"/>
              <a:t>Third level</a:t>
            </a:r>
          </a:p>
          <a:p>
            <a:pPr lvl="3"/>
            <a:r>
              <a:rPr lang="en-IN" smtClean="0"/>
              <a:t>Fourth level</a:t>
            </a:r>
          </a:p>
          <a:p>
            <a:pPr lvl="4"/>
            <a:r>
              <a:rPr lang="en-IN" smtClean="0"/>
              <a:t>Fifth level</a:t>
            </a:r>
          </a:p>
        </p:txBody>
      </p:sp>
      <p:sp>
        <p:nvSpPr>
          <p:cNvPr id="4155" name="Rectangle 59"/>
          <p:cNvSpPr>
            <a:spLocks noGrp="1" noChangeArrowheads="1"/>
          </p:cNvSpPr>
          <p:nvPr>
            <p:ph type="dt" sz="half" idx="2"/>
          </p:nvPr>
        </p:nvSpPr>
        <p:spPr bwMode="auto">
          <a:xfrm>
            <a:off x="301625" y="6242050"/>
            <a:ext cx="1782763" cy="474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000"/>
            </a:lvl1pPr>
          </a:lstStyle>
          <a:p>
            <a:endParaRPr lang="en-IN"/>
          </a:p>
        </p:txBody>
      </p:sp>
      <p:sp>
        <p:nvSpPr>
          <p:cNvPr id="4156" name="Rectangle 60"/>
          <p:cNvSpPr>
            <a:spLocks noGrp="1" noChangeArrowheads="1"/>
          </p:cNvSpPr>
          <p:nvPr>
            <p:ph type="ftr" sz="quarter" idx="3"/>
          </p:nvPr>
        </p:nvSpPr>
        <p:spPr bwMode="auto">
          <a:xfrm>
            <a:off x="2257425" y="6248400"/>
            <a:ext cx="3455988" cy="474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000"/>
            </a:lvl1pPr>
          </a:lstStyle>
          <a:p>
            <a:endParaRPr lang="en-IN"/>
          </a:p>
        </p:txBody>
      </p:sp>
      <p:sp>
        <p:nvSpPr>
          <p:cNvPr id="4157" name="Rectangle 61"/>
          <p:cNvSpPr>
            <a:spLocks noGrp="1" noChangeArrowheads="1"/>
          </p:cNvSpPr>
          <p:nvPr>
            <p:ph type="sldNum" sz="quarter" idx="4"/>
          </p:nvPr>
        </p:nvSpPr>
        <p:spPr bwMode="auto">
          <a:xfrm>
            <a:off x="5867400" y="6248400"/>
            <a:ext cx="1755775" cy="474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000"/>
            </a:lvl1pPr>
          </a:lstStyle>
          <a:p>
            <a:fld id="{412396D5-06CC-4B13-BFDA-2488CF0FD20C}" type="slidenum">
              <a:rPr lang="en-IN"/>
              <a:pPr/>
              <a:t>‹#›</a:t>
            </a:fld>
            <a:endParaRPr lang="en-IN"/>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xStyles>
    <p:titleStyle>
      <a:lvl1pPr algn="l" rtl="0" eaLnBrk="1" fontAlgn="base" hangingPunct="1">
        <a:spcBef>
          <a:spcPct val="0"/>
        </a:spcBef>
        <a:spcAft>
          <a:spcPct val="0"/>
        </a:spcAft>
        <a:defRPr sz="4000">
          <a:solidFill>
            <a:schemeClr val="tx2"/>
          </a:solidFill>
          <a:latin typeface="+mj-lt"/>
          <a:ea typeface="+mj-ea"/>
          <a:cs typeface="+mj-cs"/>
        </a:defRPr>
      </a:lvl1pPr>
      <a:lvl2pPr algn="l" rtl="0" eaLnBrk="1" fontAlgn="base" hangingPunct="1">
        <a:spcBef>
          <a:spcPct val="0"/>
        </a:spcBef>
        <a:spcAft>
          <a:spcPct val="0"/>
        </a:spcAft>
        <a:defRPr sz="4000">
          <a:solidFill>
            <a:schemeClr val="tx2"/>
          </a:solidFill>
          <a:latin typeface="Arial" charset="0"/>
        </a:defRPr>
      </a:lvl2pPr>
      <a:lvl3pPr algn="l" rtl="0" eaLnBrk="1" fontAlgn="base" hangingPunct="1">
        <a:spcBef>
          <a:spcPct val="0"/>
        </a:spcBef>
        <a:spcAft>
          <a:spcPct val="0"/>
        </a:spcAft>
        <a:defRPr sz="4000">
          <a:solidFill>
            <a:schemeClr val="tx2"/>
          </a:solidFill>
          <a:latin typeface="Arial" charset="0"/>
        </a:defRPr>
      </a:lvl3pPr>
      <a:lvl4pPr algn="l" rtl="0" eaLnBrk="1" fontAlgn="base" hangingPunct="1">
        <a:spcBef>
          <a:spcPct val="0"/>
        </a:spcBef>
        <a:spcAft>
          <a:spcPct val="0"/>
        </a:spcAft>
        <a:defRPr sz="4000">
          <a:solidFill>
            <a:schemeClr val="tx2"/>
          </a:solidFill>
          <a:latin typeface="Arial" charset="0"/>
        </a:defRPr>
      </a:lvl4pPr>
      <a:lvl5pPr algn="l" rtl="0" eaLnBrk="1" fontAlgn="base" hangingPunct="1">
        <a:spcBef>
          <a:spcPct val="0"/>
        </a:spcBef>
        <a:spcAft>
          <a:spcPct val="0"/>
        </a:spcAft>
        <a:defRPr sz="4000">
          <a:solidFill>
            <a:schemeClr val="tx2"/>
          </a:solidFill>
          <a:latin typeface="Arial" charset="0"/>
        </a:defRPr>
      </a:lvl5pPr>
      <a:lvl6pPr marL="457200" algn="l" rtl="0" eaLnBrk="1" fontAlgn="base" hangingPunct="1">
        <a:spcBef>
          <a:spcPct val="0"/>
        </a:spcBef>
        <a:spcAft>
          <a:spcPct val="0"/>
        </a:spcAft>
        <a:defRPr sz="4000">
          <a:solidFill>
            <a:schemeClr val="tx2"/>
          </a:solidFill>
          <a:latin typeface="Arial" charset="0"/>
        </a:defRPr>
      </a:lvl6pPr>
      <a:lvl7pPr marL="914400" algn="l" rtl="0" eaLnBrk="1" fontAlgn="base" hangingPunct="1">
        <a:spcBef>
          <a:spcPct val="0"/>
        </a:spcBef>
        <a:spcAft>
          <a:spcPct val="0"/>
        </a:spcAft>
        <a:defRPr sz="4000">
          <a:solidFill>
            <a:schemeClr val="tx2"/>
          </a:solidFill>
          <a:latin typeface="Arial" charset="0"/>
        </a:defRPr>
      </a:lvl7pPr>
      <a:lvl8pPr marL="1371600" algn="l" rtl="0" eaLnBrk="1" fontAlgn="base" hangingPunct="1">
        <a:spcBef>
          <a:spcPct val="0"/>
        </a:spcBef>
        <a:spcAft>
          <a:spcPct val="0"/>
        </a:spcAft>
        <a:defRPr sz="4000">
          <a:solidFill>
            <a:schemeClr val="tx2"/>
          </a:solidFill>
          <a:latin typeface="Arial" charset="0"/>
        </a:defRPr>
      </a:lvl8pPr>
      <a:lvl9pPr marL="1828800" algn="l" rtl="0" eaLnBrk="1" fontAlgn="base" hangingPunct="1">
        <a:spcBef>
          <a:spcPct val="0"/>
        </a:spcBef>
        <a:spcAft>
          <a:spcPct val="0"/>
        </a:spcAft>
        <a:defRPr sz="4000">
          <a:solidFill>
            <a:schemeClr val="tx2"/>
          </a:solidFill>
          <a:latin typeface="Arial" charset="0"/>
        </a:defRPr>
      </a:lvl9pPr>
    </p:titleStyle>
    <p:bodyStyle>
      <a:lvl1pPr marL="342900" indent="-342900" algn="l" rtl="0" eaLnBrk="1" fontAlgn="base" hangingPunct="1">
        <a:spcBef>
          <a:spcPct val="20000"/>
        </a:spcBef>
        <a:spcAft>
          <a:spcPct val="0"/>
        </a:spcAft>
        <a:buBlip>
          <a:blip r:embed="rId15"/>
        </a:buBlip>
        <a:defRPr sz="3200">
          <a:solidFill>
            <a:schemeClr val="tx1"/>
          </a:solidFill>
          <a:latin typeface="+mn-lt"/>
          <a:ea typeface="+mn-ea"/>
          <a:cs typeface="+mn-cs"/>
        </a:defRPr>
      </a:lvl1pPr>
      <a:lvl2pPr marL="742950" indent="-285750" algn="l" rtl="0" eaLnBrk="1" fontAlgn="base" hangingPunct="1">
        <a:spcBef>
          <a:spcPct val="20000"/>
        </a:spcBef>
        <a:spcAft>
          <a:spcPct val="0"/>
        </a:spcAft>
        <a:buSzPct val="80000"/>
        <a:buBlip>
          <a:blip r:embed="rId16"/>
        </a:buBlip>
        <a:defRPr sz="2800">
          <a:solidFill>
            <a:schemeClr val="tx1"/>
          </a:solidFill>
          <a:latin typeface="+mn-lt"/>
        </a:defRPr>
      </a:lvl2pPr>
      <a:lvl3pPr marL="1143000" indent="-228600" algn="l" rtl="0" eaLnBrk="1" fontAlgn="base" hangingPunct="1">
        <a:spcBef>
          <a:spcPct val="20000"/>
        </a:spcBef>
        <a:spcAft>
          <a:spcPct val="0"/>
        </a:spcAft>
        <a:buSzPct val="70000"/>
        <a:buBlip>
          <a:blip r:embed="rId17"/>
        </a:buBlip>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sz="quarter"/>
          </p:nvPr>
        </p:nvSpPr>
        <p:spPr>
          <a:xfrm>
            <a:off x="755576" y="1340768"/>
            <a:ext cx="6965950" cy="2057400"/>
          </a:xfrm>
        </p:spPr>
        <p:txBody>
          <a:bodyPr/>
          <a:lstStyle/>
          <a:p>
            <a:r>
              <a:rPr lang="en-IN" dirty="0" smtClean="0">
                <a:solidFill>
                  <a:schemeClr val="tx1"/>
                </a:solidFill>
              </a:rPr>
              <a:t>Name of OT: </a:t>
            </a:r>
            <a:br>
              <a:rPr lang="en-IN" dirty="0" smtClean="0">
                <a:solidFill>
                  <a:schemeClr val="tx1"/>
                </a:solidFill>
              </a:rPr>
            </a:br>
            <a:r>
              <a:rPr lang="en-IN" dirty="0" err="1" smtClean="0">
                <a:solidFill>
                  <a:schemeClr val="tx1"/>
                </a:solidFill>
              </a:rPr>
              <a:t>Vishwas</a:t>
            </a:r>
            <a:r>
              <a:rPr lang="en-IN" dirty="0">
                <a:solidFill>
                  <a:schemeClr val="tx1"/>
                </a:solidFill>
              </a:rPr>
              <a:t> </a:t>
            </a:r>
            <a:r>
              <a:rPr lang="en-IN" dirty="0" err="1" smtClean="0">
                <a:solidFill>
                  <a:schemeClr val="tx1"/>
                </a:solidFill>
              </a:rPr>
              <a:t>Pundlikrao</a:t>
            </a:r>
            <a:r>
              <a:rPr lang="en-IN" dirty="0" smtClean="0">
                <a:solidFill>
                  <a:schemeClr val="tx1"/>
                </a:solidFill>
              </a:rPr>
              <a:t> </a:t>
            </a:r>
            <a:r>
              <a:rPr lang="en-IN" dirty="0" err="1" smtClean="0">
                <a:solidFill>
                  <a:schemeClr val="tx1"/>
                </a:solidFill>
              </a:rPr>
              <a:t>Shirsath</a:t>
            </a:r>
            <a:r>
              <a:rPr lang="en-IN" dirty="0" smtClean="0">
                <a:solidFill>
                  <a:schemeClr val="tx1"/>
                </a:solidFill>
              </a:rPr>
              <a:t/>
            </a:r>
            <a:br>
              <a:rPr lang="en-IN" dirty="0" smtClean="0">
                <a:solidFill>
                  <a:schemeClr val="tx1"/>
                </a:solidFill>
              </a:rPr>
            </a:br>
            <a:r>
              <a:rPr lang="en-IN" dirty="0" smtClean="0">
                <a:solidFill>
                  <a:schemeClr val="tx1"/>
                </a:solidFill>
              </a:rPr>
              <a:t/>
            </a:r>
            <a:br>
              <a:rPr lang="en-IN" dirty="0" smtClean="0">
                <a:solidFill>
                  <a:schemeClr val="tx1"/>
                </a:solidFill>
              </a:rPr>
            </a:br>
            <a:r>
              <a:rPr lang="en-IN" dirty="0" smtClean="0">
                <a:solidFill>
                  <a:schemeClr val="tx1"/>
                </a:solidFill>
              </a:rPr>
              <a:t>Cadre : Deputy Collector </a:t>
            </a:r>
            <a:endParaRPr lang="en-IN" dirty="0">
              <a:solidFill>
                <a:schemeClr val="tx1"/>
              </a:solidFill>
            </a:endParaRPr>
          </a:p>
        </p:txBody>
      </p:sp>
      <p:sp>
        <p:nvSpPr>
          <p:cNvPr id="3" name="Subtitle 2"/>
          <p:cNvSpPr>
            <a:spLocks noGrp="1"/>
          </p:cNvSpPr>
          <p:nvPr>
            <p:ph type="subTitle" sz="quarter" idx="1"/>
          </p:nvPr>
        </p:nvSpPr>
        <p:spPr>
          <a:xfrm>
            <a:off x="611560" y="3886200"/>
            <a:ext cx="6756028" cy="1752600"/>
          </a:xfrm>
        </p:spPr>
        <p:txBody>
          <a:bodyPr/>
          <a:lstStyle/>
          <a:p>
            <a:pPr algn="l"/>
            <a:r>
              <a:rPr lang="en-IN" dirty="0" smtClean="0"/>
              <a:t>Topic: Use Login ID &amp; Passwords 		   on Public Computers Using 		   Safety tips</a:t>
            </a:r>
            <a:endParaRPr lang="en-IN" dirty="0"/>
          </a:p>
        </p:txBody>
      </p:sp>
    </p:spTree>
    <p:extLst>
      <p:ext uri="{BB962C8B-B14F-4D97-AF65-F5344CB8AC3E}">
        <p14:creationId xmlns:p14="http://schemas.microsoft.com/office/powerpoint/2010/main" val="3463317153"/>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sz="2800" kern="1200" dirty="0">
                <a:solidFill>
                  <a:srgbClr val="212529"/>
                </a:solidFill>
                <a:ea typeface="+mn-ea"/>
                <a:cs typeface="+mn-cs"/>
              </a:rPr>
              <a:t>Introduction</a:t>
            </a:r>
            <a:endParaRPr lang="en-IN" dirty="0"/>
          </a:p>
        </p:txBody>
      </p:sp>
      <p:sp>
        <p:nvSpPr>
          <p:cNvPr id="3" name="Content Placeholder 2"/>
          <p:cNvSpPr>
            <a:spLocks noGrp="1"/>
          </p:cNvSpPr>
          <p:nvPr>
            <p:ph sz="half" idx="1"/>
          </p:nvPr>
        </p:nvSpPr>
        <p:spPr>
          <a:xfrm>
            <a:off x="251520" y="1340768"/>
            <a:ext cx="3744416" cy="5328592"/>
          </a:xfrm>
        </p:spPr>
        <p:txBody>
          <a:bodyPr/>
          <a:lstStyle/>
          <a:p>
            <a:pPr lvl="0" eaLnBrk="0" hangingPunct="0">
              <a:spcBef>
                <a:spcPct val="0"/>
              </a:spcBef>
              <a:buFont typeface="Arial" pitchFamily="34" charset="0"/>
              <a:buChar char="•"/>
            </a:pPr>
            <a:r>
              <a:rPr lang="en-IN" sz="1800" kern="1200" dirty="0" smtClean="0">
                <a:solidFill>
                  <a:srgbClr val="212529"/>
                </a:solidFill>
              </a:rPr>
              <a:t>Whether </a:t>
            </a:r>
            <a:r>
              <a:rPr lang="en-IN" sz="1800" kern="1200" dirty="0">
                <a:solidFill>
                  <a:srgbClr val="212529"/>
                </a:solidFill>
              </a:rPr>
              <a:t>you’re surfing the web on a Public </a:t>
            </a:r>
            <a:r>
              <a:rPr lang="en-IN" sz="1800" kern="1200" dirty="0" smtClean="0">
                <a:solidFill>
                  <a:srgbClr val="212529"/>
                </a:solidFill>
              </a:rPr>
              <a:t>computers, </a:t>
            </a:r>
            <a:r>
              <a:rPr lang="en-IN" sz="1800" kern="1200" dirty="0">
                <a:solidFill>
                  <a:srgbClr val="212529"/>
                </a:solidFill>
              </a:rPr>
              <a:t>you’re </a:t>
            </a:r>
            <a:r>
              <a:rPr lang="en-IN" sz="1800" kern="1200" dirty="0" smtClean="0">
                <a:solidFill>
                  <a:srgbClr val="212529"/>
                </a:solidFill>
              </a:rPr>
              <a:t>at risk.</a:t>
            </a:r>
          </a:p>
          <a:p>
            <a:pPr marL="0" lvl="0" indent="0" eaLnBrk="0" hangingPunct="0">
              <a:spcBef>
                <a:spcPct val="0"/>
              </a:spcBef>
              <a:buNone/>
            </a:pPr>
            <a:endParaRPr lang="en-IN" sz="1800" kern="1200" dirty="0" smtClean="0">
              <a:solidFill>
                <a:srgbClr val="212529"/>
              </a:solidFill>
            </a:endParaRPr>
          </a:p>
          <a:p>
            <a:pPr lvl="0" eaLnBrk="0" hangingPunct="0">
              <a:spcBef>
                <a:spcPct val="0"/>
              </a:spcBef>
              <a:buFont typeface="Arial" pitchFamily="34" charset="0"/>
              <a:buChar char="•"/>
            </a:pPr>
            <a:r>
              <a:rPr lang="en-IN" sz="1800" kern="1200" dirty="0" smtClean="0">
                <a:solidFill>
                  <a:srgbClr val="212529"/>
                </a:solidFill>
              </a:rPr>
              <a:t>While </a:t>
            </a:r>
            <a:r>
              <a:rPr lang="en-IN" sz="1800" kern="1200" dirty="0">
                <a:solidFill>
                  <a:srgbClr val="212529"/>
                </a:solidFill>
              </a:rPr>
              <a:t>these computers are free to use and are often equipped with some form of protection, just like any other machine that accesses the Internet, they do have their share of vulnerabilities.</a:t>
            </a:r>
            <a:r>
              <a:rPr lang="en-IN" sz="1800" kern="1200" dirty="0">
                <a:solidFill>
                  <a:srgbClr val="2F1311"/>
                </a:solidFill>
                <a:latin typeface="Arial" charset="0"/>
              </a:rPr>
              <a:t/>
            </a:r>
            <a:br>
              <a:rPr lang="en-IN" sz="1800" kern="1200" dirty="0">
                <a:solidFill>
                  <a:srgbClr val="2F1311"/>
                </a:solidFill>
                <a:latin typeface="Arial" charset="0"/>
              </a:rPr>
            </a:br>
            <a:r>
              <a:rPr lang="en-IN" sz="1800" kern="1200" dirty="0" smtClean="0">
                <a:solidFill>
                  <a:srgbClr val="2F1311"/>
                </a:solidFill>
                <a:latin typeface="Arial" charset="0"/>
              </a:rPr>
              <a:t> </a:t>
            </a:r>
          </a:p>
          <a:p>
            <a:pPr lvl="0" eaLnBrk="0" hangingPunct="0">
              <a:spcBef>
                <a:spcPct val="0"/>
              </a:spcBef>
              <a:buFont typeface="Arial" pitchFamily="34" charset="0"/>
              <a:buChar char="•"/>
            </a:pPr>
            <a:r>
              <a:rPr lang="en-IN" sz="1800" kern="1200" dirty="0" smtClean="0">
                <a:solidFill>
                  <a:srgbClr val="212529"/>
                </a:solidFill>
              </a:rPr>
              <a:t>Since </a:t>
            </a:r>
            <a:r>
              <a:rPr lang="en-IN" sz="1800" kern="1200" dirty="0">
                <a:solidFill>
                  <a:srgbClr val="212529"/>
                </a:solidFill>
              </a:rPr>
              <a:t>users of public computers can’t necessarily download the latest antivirus </a:t>
            </a:r>
            <a:r>
              <a:rPr lang="en-IN" sz="1800" kern="1200" dirty="0" smtClean="0">
                <a:solidFill>
                  <a:srgbClr val="212529"/>
                </a:solidFill>
              </a:rPr>
              <a:t>protections, </a:t>
            </a:r>
            <a:r>
              <a:rPr lang="en-IN" sz="1800" kern="1200" dirty="0">
                <a:solidFill>
                  <a:srgbClr val="212529"/>
                </a:solidFill>
              </a:rPr>
              <a:t>it’s important to know what measures can be taken to protect personal information from prying eyes.</a:t>
            </a:r>
            <a:endParaRPr lang="en-IN" sz="1800" kern="1200" dirty="0">
              <a:solidFill>
                <a:srgbClr val="2F1311"/>
              </a:solidFill>
              <a:latin typeface="Arial" charset="0"/>
            </a:endParaRPr>
          </a:p>
          <a:p>
            <a:endParaRPr lang="en-IN" dirty="0"/>
          </a:p>
        </p:txBody>
      </p:sp>
      <p:pic>
        <p:nvPicPr>
          <p:cNvPr id="5" name="Content Placeholder 4"/>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4211960" y="1772816"/>
            <a:ext cx="2967509" cy="3456383"/>
          </a:xfrm>
        </p:spPr>
      </p:pic>
    </p:spTree>
    <p:extLst>
      <p:ext uri="{BB962C8B-B14F-4D97-AF65-F5344CB8AC3E}">
        <p14:creationId xmlns:p14="http://schemas.microsoft.com/office/powerpoint/2010/main" val="601332710"/>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9075" y="908720"/>
            <a:ext cx="7477125" cy="461292"/>
          </a:xfrm>
        </p:spPr>
        <p:txBody>
          <a:bodyPr/>
          <a:lstStyle/>
          <a:p>
            <a:r>
              <a:rPr lang="en-IN" sz="3600" b="1" dirty="0">
                <a:solidFill>
                  <a:srgbClr val="131313"/>
                </a:solidFill>
                <a:latin typeface="Lato"/>
              </a:rPr>
              <a:t>Safety Tips when Using a Public Computer</a:t>
            </a:r>
            <a:r>
              <a:rPr lang="en-IN" b="1" dirty="0">
                <a:solidFill>
                  <a:srgbClr val="131313"/>
                </a:solidFill>
                <a:latin typeface="Lato"/>
              </a:rPr>
              <a:t/>
            </a:r>
            <a:br>
              <a:rPr lang="en-IN" b="1" dirty="0">
                <a:solidFill>
                  <a:srgbClr val="131313"/>
                </a:solidFill>
                <a:latin typeface="Lato"/>
              </a:rPr>
            </a:br>
            <a:endParaRPr lang="en-US" dirty="0"/>
          </a:p>
        </p:txBody>
      </p:sp>
      <p:sp>
        <p:nvSpPr>
          <p:cNvPr id="3" name="Content Placeholder 2"/>
          <p:cNvSpPr>
            <a:spLocks noGrp="1"/>
          </p:cNvSpPr>
          <p:nvPr>
            <p:ph sz="half" idx="1"/>
          </p:nvPr>
        </p:nvSpPr>
        <p:spPr/>
        <p:txBody>
          <a:bodyPr/>
          <a:lstStyle/>
          <a:p>
            <a:pPr marL="0" indent="0">
              <a:buNone/>
            </a:pPr>
            <a:r>
              <a:rPr lang="en-IN" b="1" dirty="0" smtClean="0">
                <a:solidFill>
                  <a:srgbClr val="2F1311"/>
                </a:solidFill>
              </a:rPr>
              <a:t>1. Don't </a:t>
            </a:r>
            <a:r>
              <a:rPr lang="en-IN" b="1" dirty="0">
                <a:solidFill>
                  <a:srgbClr val="2F1311"/>
                </a:solidFill>
              </a:rPr>
              <a:t>leave the computer unattended with sensitive information on the </a:t>
            </a:r>
            <a:r>
              <a:rPr lang="en-IN" b="1" dirty="0" smtClean="0">
                <a:solidFill>
                  <a:srgbClr val="2F1311"/>
                </a:solidFill>
              </a:rPr>
              <a:t>screen.</a:t>
            </a:r>
            <a:endParaRPr lang="en-US" dirty="0"/>
          </a:p>
        </p:txBody>
      </p:sp>
      <p:pic>
        <p:nvPicPr>
          <p:cNvPr id="5" name="Content Placeholder 4"/>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4252024" y="1598613"/>
            <a:ext cx="3178365" cy="4134643"/>
          </a:xfrm>
        </p:spPr>
      </p:pic>
    </p:spTree>
    <p:extLst>
      <p:ext uri="{BB962C8B-B14F-4D97-AF65-F5344CB8AC3E}">
        <p14:creationId xmlns:p14="http://schemas.microsoft.com/office/powerpoint/2010/main" val="3637893620"/>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sz="2800" b="1" dirty="0">
                <a:solidFill>
                  <a:srgbClr val="323232"/>
                </a:solidFill>
                <a:latin typeface="Lato"/>
              </a:rPr>
              <a:t>2. Don't save your login information</a:t>
            </a:r>
            <a:r>
              <a:rPr lang="en-IN" b="1" dirty="0">
                <a:solidFill>
                  <a:srgbClr val="323232"/>
                </a:solidFill>
                <a:latin typeface="Lato"/>
              </a:rPr>
              <a:t>.</a:t>
            </a:r>
            <a:endParaRPr lang="en-IN" dirty="0"/>
          </a:p>
        </p:txBody>
      </p:sp>
      <p:sp>
        <p:nvSpPr>
          <p:cNvPr id="3" name="Content Placeholder 2"/>
          <p:cNvSpPr>
            <a:spLocks noGrp="1"/>
          </p:cNvSpPr>
          <p:nvPr>
            <p:ph sz="half" idx="1"/>
          </p:nvPr>
        </p:nvSpPr>
        <p:spPr>
          <a:xfrm>
            <a:off x="263525" y="1340768"/>
            <a:ext cx="3588395" cy="5328591"/>
          </a:xfrm>
        </p:spPr>
        <p:txBody>
          <a:bodyPr/>
          <a:lstStyle/>
          <a:p>
            <a:pPr lvl="0" eaLnBrk="0" hangingPunct="0">
              <a:spcBef>
                <a:spcPct val="0"/>
              </a:spcBef>
              <a:buFont typeface="Arial" pitchFamily="34" charset="0"/>
              <a:buChar char="•"/>
            </a:pPr>
            <a:r>
              <a:rPr lang="en-IN" sz="1800" kern="1200" dirty="0">
                <a:solidFill>
                  <a:srgbClr val="131313"/>
                </a:solidFill>
                <a:latin typeface="Lato"/>
              </a:rPr>
              <a:t>Always log out of websites by clicking "log out" on the site</a:t>
            </a:r>
            <a:r>
              <a:rPr lang="en-IN" sz="1800" kern="1200" dirty="0" smtClean="0">
                <a:solidFill>
                  <a:srgbClr val="131313"/>
                </a:solidFill>
                <a:latin typeface="Lato"/>
              </a:rPr>
              <a:t>.</a:t>
            </a:r>
          </a:p>
          <a:p>
            <a:pPr lvl="0" eaLnBrk="0" hangingPunct="0">
              <a:spcBef>
                <a:spcPct val="0"/>
              </a:spcBef>
              <a:buFont typeface="Arial" pitchFamily="34" charset="0"/>
              <a:buChar char="•"/>
            </a:pPr>
            <a:endParaRPr lang="en-IN" sz="1800" kern="1200" dirty="0">
              <a:solidFill>
                <a:srgbClr val="131313"/>
              </a:solidFill>
              <a:latin typeface="Lato"/>
            </a:endParaRPr>
          </a:p>
          <a:p>
            <a:pPr lvl="0" eaLnBrk="0" hangingPunct="0">
              <a:spcBef>
                <a:spcPct val="0"/>
              </a:spcBef>
              <a:buFont typeface="Arial" pitchFamily="34" charset="0"/>
              <a:buChar char="•"/>
            </a:pPr>
            <a:r>
              <a:rPr lang="en-IN" sz="1800" kern="1200" dirty="0" smtClean="0">
                <a:solidFill>
                  <a:srgbClr val="131313"/>
                </a:solidFill>
                <a:latin typeface="Lato"/>
              </a:rPr>
              <a:t> </a:t>
            </a:r>
            <a:r>
              <a:rPr lang="en-IN" sz="1800" kern="1200" dirty="0">
                <a:solidFill>
                  <a:srgbClr val="131313"/>
                </a:solidFill>
                <a:latin typeface="Lato"/>
              </a:rPr>
              <a:t>It's not enough to simply close the browser window or type in another address</a:t>
            </a:r>
            <a:r>
              <a:rPr lang="en-IN" sz="1800" kern="1200" dirty="0" smtClean="0">
                <a:solidFill>
                  <a:srgbClr val="131313"/>
                </a:solidFill>
                <a:latin typeface="Lato"/>
              </a:rPr>
              <a:t>.</a:t>
            </a:r>
          </a:p>
          <a:p>
            <a:pPr lvl="0" eaLnBrk="0" hangingPunct="0">
              <a:spcBef>
                <a:spcPct val="0"/>
              </a:spcBef>
              <a:buFont typeface="Arial" pitchFamily="34" charset="0"/>
              <a:buChar char="•"/>
            </a:pPr>
            <a:endParaRPr lang="en-IN" sz="1800" kern="1200" dirty="0">
              <a:solidFill>
                <a:srgbClr val="131313"/>
              </a:solidFill>
              <a:latin typeface="Lato"/>
            </a:endParaRPr>
          </a:p>
          <a:p>
            <a:pPr lvl="0" eaLnBrk="0" hangingPunct="0">
              <a:spcBef>
                <a:spcPct val="0"/>
              </a:spcBef>
              <a:buFont typeface="Arial" pitchFamily="34" charset="0"/>
              <a:buChar char="•"/>
            </a:pPr>
            <a:r>
              <a:rPr lang="en-IN" sz="1800" kern="1200" dirty="0" smtClean="0">
                <a:solidFill>
                  <a:srgbClr val="131313"/>
                </a:solidFill>
                <a:latin typeface="Lato"/>
              </a:rPr>
              <a:t>Many </a:t>
            </a:r>
            <a:r>
              <a:rPr lang="en-IN" sz="1800" kern="1200" dirty="0">
                <a:solidFill>
                  <a:srgbClr val="131313"/>
                </a:solidFill>
                <a:latin typeface="Lato"/>
              </a:rPr>
              <a:t>programs (especially social networking websites, web-based email, and instant messaging systems) include automatic login features that will save your user name and password</a:t>
            </a:r>
            <a:r>
              <a:rPr lang="en-IN" sz="1800" kern="1200" dirty="0" smtClean="0">
                <a:solidFill>
                  <a:srgbClr val="131313"/>
                </a:solidFill>
                <a:latin typeface="Lato"/>
              </a:rPr>
              <a:t>.</a:t>
            </a:r>
          </a:p>
          <a:p>
            <a:pPr lvl="0" eaLnBrk="0" hangingPunct="0">
              <a:spcBef>
                <a:spcPct val="0"/>
              </a:spcBef>
              <a:buFont typeface="Arial" pitchFamily="34" charset="0"/>
              <a:buChar char="•"/>
            </a:pPr>
            <a:endParaRPr lang="en-IN" sz="1800" kern="1200" dirty="0" smtClean="0">
              <a:solidFill>
                <a:srgbClr val="131313"/>
              </a:solidFill>
              <a:latin typeface="Lato"/>
            </a:endParaRPr>
          </a:p>
          <a:p>
            <a:pPr lvl="0" eaLnBrk="0" hangingPunct="0">
              <a:spcBef>
                <a:spcPct val="0"/>
              </a:spcBef>
              <a:buFont typeface="Arial" pitchFamily="34" charset="0"/>
              <a:buChar char="•"/>
            </a:pPr>
            <a:r>
              <a:rPr lang="en-IN" sz="1800" kern="1200" dirty="0" smtClean="0">
                <a:solidFill>
                  <a:srgbClr val="131313"/>
                </a:solidFill>
                <a:latin typeface="Lato"/>
              </a:rPr>
              <a:t> </a:t>
            </a:r>
            <a:r>
              <a:rPr lang="en-IN" sz="1800" kern="1200" dirty="0">
                <a:solidFill>
                  <a:srgbClr val="131313"/>
                </a:solidFill>
                <a:latin typeface="Lato"/>
              </a:rPr>
              <a:t>Disable this option so no one can log in as you after you have finished using the computer.</a:t>
            </a:r>
          </a:p>
          <a:p>
            <a:pPr marL="0" lvl="0" indent="0" eaLnBrk="0" hangingPunct="0">
              <a:lnSpc>
                <a:spcPts val="1650"/>
              </a:lnSpc>
              <a:spcBef>
                <a:spcPct val="0"/>
              </a:spcBef>
              <a:spcAft>
                <a:spcPts val="0"/>
              </a:spcAft>
              <a:buNone/>
            </a:pPr>
            <a:r>
              <a:rPr lang="en-IN" sz="1800" kern="1200" dirty="0">
                <a:solidFill>
                  <a:srgbClr val="131313"/>
                </a:solidFill>
                <a:latin typeface="Lato"/>
              </a:rPr>
              <a:t> </a:t>
            </a:r>
          </a:p>
          <a:p>
            <a:pPr marL="0" indent="0">
              <a:buNone/>
            </a:pPr>
            <a:endParaRPr lang="en-IN" dirty="0"/>
          </a:p>
        </p:txBody>
      </p:sp>
      <p:pic>
        <p:nvPicPr>
          <p:cNvPr id="5" name="Content Placeholder 4"/>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3923928" y="1340768"/>
            <a:ext cx="3672408" cy="3888432"/>
          </a:xfrm>
        </p:spPr>
      </p:pic>
    </p:spTree>
    <p:extLst>
      <p:ext uri="{BB962C8B-B14F-4D97-AF65-F5344CB8AC3E}">
        <p14:creationId xmlns:p14="http://schemas.microsoft.com/office/powerpoint/2010/main" val="1151267105"/>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smtClean="0">
                <a:solidFill>
                  <a:srgbClr val="323232"/>
                </a:solidFill>
                <a:latin typeface="Lato"/>
              </a:rPr>
              <a:t/>
            </a:r>
            <a:br>
              <a:rPr lang="en-IN" b="1" dirty="0" smtClean="0">
                <a:solidFill>
                  <a:srgbClr val="323232"/>
                </a:solidFill>
                <a:latin typeface="Lato"/>
              </a:rPr>
            </a:br>
            <a:r>
              <a:rPr lang="en-IN" sz="2800" b="1" dirty="0" smtClean="0">
                <a:solidFill>
                  <a:srgbClr val="323232"/>
                </a:solidFill>
                <a:latin typeface="Lato"/>
              </a:rPr>
              <a:t>3.Disable </a:t>
            </a:r>
            <a:r>
              <a:rPr lang="en-IN" sz="2800" b="1" dirty="0">
                <a:solidFill>
                  <a:srgbClr val="323232"/>
                </a:solidFill>
                <a:latin typeface="Lato"/>
              </a:rPr>
              <a:t>the feature that stores passwords.</a:t>
            </a:r>
            <a:r>
              <a:rPr lang="en-IN" sz="2800" dirty="0"/>
              <a:t/>
            </a:r>
            <a:br>
              <a:rPr lang="en-IN" sz="2800" dirty="0"/>
            </a:br>
            <a:endParaRPr lang="en-IN" sz="2800" dirty="0"/>
          </a:p>
        </p:txBody>
      </p:sp>
      <p:sp>
        <p:nvSpPr>
          <p:cNvPr id="3" name="Content Placeholder 2"/>
          <p:cNvSpPr>
            <a:spLocks noGrp="1"/>
          </p:cNvSpPr>
          <p:nvPr>
            <p:ph sz="half" idx="1"/>
          </p:nvPr>
        </p:nvSpPr>
        <p:spPr>
          <a:xfrm>
            <a:off x="263525" y="4653136"/>
            <a:ext cx="7188795" cy="1442864"/>
          </a:xfrm>
        </p:spPr>
        <p:txBody>
          <a:bodyPr/>
          <a:lstStyle/>
          <a:p>
            <a:pPr marL="0" indent="0">
              <a:buNone/>
            </a:pPr>
            <a:r>
              <a:rPr lang="en-IN" sz="2400" dirty="0">
                <a:solidFill>
                  <a:srgbClr val="131313"/>
                </a:solidFill>
                <a:latin typeface="Lato"/>
              </a:rPr>
              <a:t>Before you start surfing the web, turn off the Internet Explorer feature that ‘remembers’ your passwords</a:t>
            </a:r>
            <a:r>
              <a:rPr lang="en-IN" sz="2400" dirty="0" smtClean="0">
                <a:solidFill>
                  <a:srgbClr val="131313"/>
                </a:solidFill>
                <a:latin typeface="Lato"/>
              </a:rPr>
              <a:t>.</a:t>
            </a:r>
          </a:p>
          <a:p>
            <a:pPr marL="0" indent="0">
              <a:buNone/>
            </a:pPr>
            <a:r>
              <a:rPr lang="en-IN" sz="2400" dirty="0">
                <a:solidFill>
                  <a:srgbClr val="131313"/>
                </a:solidFill>
                <a:latin typeface="Lato"/>
              </a:rPr>
              <a:t>Click the "Content" tab, and then click "Settings", next to "</a:t>
            </a:r>
            <a:r>
              <a:rPr lang="en-IN" sz="2400" dirty="0" err="1" smtClean="0">
                <a:solidFill>
                  <a:srgbClr val="131313"/>
                </a:solidFill>
                <a:latin typeface="Lato"/>
              </a:rPr>
              <a:t>Autofill</a:t>
            </a:r>
            <a:r>
              <a:rPr lang="en-IN" sz="2400" dirty="0" smtClean="0">
                <a:solidFill>
                  <a:srgbClr val="131313"/>
                </a:solidFill>
                <a:latin typeface="Lato"/>
              </a:rPr>
              <a:t> setting</a:t>
            </a:r>
            <a:r>
              <a:rPr lang="en-IN" dirty="0" smtClean="0">
                <a:solidFill>
                  <a:srgbClr val="131313"/>
                </a:solidFill>
                <a:latin typeface="Lato"/>
              </a:rPr>
              <a:t>".</a:t>
            </a:r>
            <a:endParaRPr lang="en-IN" dirty="0"/>
          </a:p>
        </p:txBody>
      </p:sp>
      <p:pic>
        <p:nvPicPr>
          <p:cNvPr id="5" name="Content Placeholder 4"/>
          <p:cNvPicPr>
            <a:picLocks noGrp="1" noChangeAspect="1"/>
          </p:cNvPicPr>
          <p:nvPr>
            <p:ph sz="half" idx="2"/>
          </p:nvPr>
        </p:nvPicPr>
        <p:blipFill>
          <a:blip r:embed="rId2" cstate="print">
            <a:extLst>
              <a:ext uri="{28A0092B-C50C-407E-A947-70E740481C1C}">
                <a14:useLocalDpi xmlns:a14="http://schemas.microsoft.com/office/drawing/2010/main" val="0"/>
              </a:ext>
            </a:extLst>
          </a:blip>
          <a:stretch>
            <a:fillRect/>
          </a:stretch>
        </p:blipFill>
        <p:spPr>
          <a:xfrm>
            <a:off x="395536" y="1412776"/>
            <a:ext cx="7128792" cy="2880320"/>
          </a:xfrm>
        </p:spPr>
      </p:pic>
    </p:spTree>
    <p:extLst>
      <p:ext uri="{BB962C8B-B14F-4D97-AF65-F5344CB8AC3E}">
        <p14:creationId xmlns:p14="http://schemas.microsoft.com/office/powerpoint/2010/main" val="1576089029"/>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9075" y="476671"/>
            <a:ext cx="7477125" cy="893341"/>
          </a:xfrm>
        </p:spPr>
        <p:txBody>
          <a:bodyPr/>
          <a:lstStyle/>
          <a:p>
            <a:r>
              <a:rPr lang="en-IN" sz="2800" b="1" kern="1200" dirty="0">
                <a:solidFill>
                  <a:srgbClr val="323232"/>
                </a:solidFill>
                <a:latin typeface="Lato"/>
              </a:rPr>
              <a:t>4. Erase your tracks.</a:t>
            </a:r>
            <a:r>
              <a:rPr lang="en-IN" sz="2800" kern="1200" dirty="0">
                <a:solidFill>
                  <a:srgbClr val="131313"/>
                </a:solidFill>
                <a:latin typeface="Lato"/>
              </a:rPr>
              <a:t/>
            </a:r>
            <a:br>
              <a:rPr lang="en-IN" sz="2800" kern="1200" dirty="0">
                <a:solidFill>
                  <a:srgbClr val="131313"/>
                </a:solidFill>
                <a:latin typeface="Lato"/>
              </a:rPr>
            </a:br>
            <a:r>
              <a:rPr lang="en-IN" sz="2800" kern="1200" dirty="0">
                <a:solidFill>
                  <a:srgbClr val="131313"/>
                </a:solidFill>
                <a:latin typeface="Lato"/>
              </a:rPr>
              <a:t/>
            </a:r>
            <a:br>
              <a:rPr lang="en-IN" sz="2800" kern="1200" dirty="0">
                <a:solidFill>
                  <a:srgbClr val="131313"/>
                </a:solidFill>
                <a:latin typeface="Lato"/>
              </a:rPr>
            </a:br>
            <a:endParaRPr lang="en-US" dirty="0"/>
          </a:p>
        </p:txBody>
      </p:sp>
      <p:sp>
        <p:nvSpPr>
          <p:cNvPr id="3" name="Content Placeholder 2"/>
          <p:cNvSpPr>
            <a:spLocks noGrp="1"/>
          </p:cNvSpPr>
          <p:nvPr>
            <p:ph sz="half" idx="1"/>
          </p:nvPr>
        </p:nvSpPr>
        <p:spPr>
          <a:xfrm>
            <a:off x="263525" y="836713"/>
            <a:ext cx="3616325" cy="5259288"/>
          </a:xfrm>
        </p:spPr>
        <p:txBody>
          <a:bodyPr/>
          <a:lstStyle/>
          <a:p>
            <a:pPr>
              <a:buFont typeface="Arial"/>
              <a:buChar char="•"/>
            </a:pPr>
            <a:r>
              <a:rPr lang="en-US" sz="2000" dirty="0">
                <a:solidFill>
                  <a:srgbClr val="333333"/>
                </a:solidFill>
                <a:latin typeface="Trebuchet"/>
              </a:rPr>
              <a:t>In the top-right corner of the browser window, click the Chrome menu.</a:t>
            </a:r>
          </a:p>
          <a:p>
            <a:pPr>
              <a:buFont typeface="Arial"/>
              <a:buChar char="•"/>
            </a:pPr>
            <a:r>
              <a:rPr lang="en-US" sz="2000" dirty="0">
                <a:solidFill>
                  <a:srgbClr val="333333"/>
                </a:solidFill>
                <a:latin typeface="Trebuchet"/>
              </a:rPr>
              <a:t>Select 'history'.</a:t>
            </a:r>
          </a:p>
          <a:p>
            <a:pPr>
              <a:buFont typeface="Arial"/>
              <a:buChar char="•"/>
            </a:pPr>
            <a:r>
              <a:rPr lang="en-US" sz="2000" dirty="0">
                <a:solidFill>
                  <a:srgbClr val="333333"/>
                </a:solidFill>
                <a:latin typeface="Trebuchet"/>
              </a:rPr>
              <a:t>Click the button 'clear browsing data'. A dialog box will appear.</a:t>
            </a:r>
          </a:p>
          <a:p>
            <a:pPr>
              <a:buFont typeface="Arial"/>
              <a:buChar char="•"/>
            </a:pPr>
            <a:r>
              <a:rPr lang="en-US" sz="2000" dirty="0">
                <a:solidFill>
                  <a:srgbClr val="333333"/>
                </a:solidFill>
                <a:latin typeface="Trebuchet"/>
              </a:rPr>
              <a:t>From the drop-down menu, select how much history you want to delete.it will include in 'browsing history.'</a:t>
            </a:r>
          </a:p>
          <a:p>
            <a:pPr>
              <a:buFont typeface="Arial"/>
              <a:buChar char="•"/>
            </a:pPr>
            <a:r>
              <a:rPr lang="en-US" sz="2000" dirty="0">
                <a:solidFill>
                  <a:srgbClr val="333333"/>
                </a:solidFill>
                <a:latin typeface="Trebuchet"/>
              </a:rPr>
              <a:t>Click the button 'clear browsing data.'</a:t>
            </a:r>
          </a:p>
          <a:p>
            <a:endParaRPr lang="en-US" dirty="0"/>
          </a:p>
        </p:txBody>
      </p:sp>
      <p:pic>
        <p:nvPicPr>
          <p:cNvPr id="5" name="Content Placeholder 4"/>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4032250" y="1052736"/>
            <a:ext cx="3617913" cy="4392487"/>
          </a:xfrm>
        </p:spPr>
      </p:pic>
    </p:spTree>
    <p:extLst>
      <p:ext uri="{BB962C8B-B14F-4D97-AF65-F5344CB8AC3E}">
        <p14:creationId xmlns:p14="http://schemas.microsoft.com/office/powerpoint/2010/main" val="1150996311"/>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b="1" dirty="0">
                <a:solidFill>
                  <a:srgbClr val="323232"/>
                </a:solidFill>
                <a:latin typeface="Lato"/>
              </a:rPr>
              <a:t>Watch out for over-the-shoulder snoops</a:t>
            </a:r>
            <a:r>
              <a:rPr lang="en-US" b="1" dirty="0">
                <a:solidFill>
                  <a:srgbClr val="323232"/>
                </a:solidFill>
                <a:latin typeface="Lato"/>
              </a:rPr>
              <a:t>.</a:t>
            </a:r>
            <a:endParaRPr lang="en-US" dirty="0"/>
          </a:p>
        </p:txBody>
      </p:sp>
      <p:sp>
        <p:nvSpPr>
          <p:cNvPr id="3" name="Content Placeholder 2"/>
          <p:cNvSpPr>
            <a:spLocks noGrp="1"/>
          </p:cNvSpPr>
          <p:nvPr>
            <p:ph sz="half" idx="1"/>
          </p:nvPr>
        </p:nvSpPr>
        <p:spPr/>
        <p:txBody>
          <a:bodyPr/>
          <a:lstStyle/>
          <a:p>
            <a:r>
              <a:rPr lang="en-US" sz="2400" dirty="0"/>
              <a:t>When you use a public computer, be on the look out for thieves who look over your shoulder or stand particularly close to you in order to take note of your sensitive information (such as passwords) as you enter them on the computer.</a:t>
            </a:r>
          </a:p>
          <a:p>
            <a:pPr marL="0" indent="0">
              <a:buNone/>
            </a:pPr>
            <a:r>
              <a:rPr lang="en-US" sz="2400" dirty="0"/>
              <a:t> </a:t>
            </a:r>
          </a:p>
          <a:p>
            <a:endParaRPr lang="en-US" dirty="0"/>
          </a:p>
        </p:txBody>
      </p:sp>
      <p:pic>
        <p:nvPicPr>
          <p:cNvPr id="5" name="Content Placeholder 4"/>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3851920" y="1700808"/>
            <a:ext cx="3744415" cy="3816424"/>
          </a:xfrm>
        </p:spPr>
      </p:pic>
    </p:spTree>
    <p:extLst>
      <p:ext uri="{BB962C8B-B14F-4D97-AF65-F5344CB8AC3E}">
        <p14:creationId xmlns:p14="http://schemas.microsoft.com/office/powerpoint/2010/main" val="784724308"/>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55576" y="197346"/>
            <a:ext cx="6102424" cy="6370975"/>
          </a:xfrm>
          <a:prstGeom prst="rect">
            <a:avLst/>
          </a:prstGeom>
        </p:spPr>
        <p:txBody>
          <a:bodyPr wrap="square">
            <a:spAutoFit/>
          </a:bodyPr>
          <a:lstStyle/>
          <a:p>
            <a:r>
              <a:rPr lang="en-IN" sz="2800" b="1" dirty="0" smtClean="0">
                <a:solidFill>
                  <a:srgbClr val="323232"/>
                </a:solidFill>
                <a:latin typeface="Lato"/>
              </a:rPr>
              <a:t>6. Don't </a:t>
            </a:r>
            <a:r>
              <a:rPr lang="en-IN" sz="2800" b="1" dirty="0">
                <a:solidFill>
                  <a:srgbClr val="323232"/>
                </a:solidFill>
                <a:latin typeface="Lato"/>
              </a:rPr>
              <a:t>enter sensitive information into a public computer</a:t>
            </a:r>
            <a:r>
              <a:rPr lang="en-IN" b="1" dirty="0">
                <a:solidFill>
                  <a:srgbClr val="323232"/>
                </a:solidFill>
                <a:latin typeface="Lato"/>
              </a:rPr>
              <a:t>.</a:t>
            </a:r>
            <a:r>
              <a:rPr lang="en-IN" dirty="0"/>
              <a:t/>
            </a:r>
            <a:br>
              <a:rPr lang="en-IN" dirty="0"/>
            </a:br>
            <a:endParaRPr lang="en-IN" dirty="0" smtClean="0"/>
          </a:p>
          <a:p>
            <a:pPr marL="285750" indent="-285750">
              <a:buFont typeface="Wingdings" pitchFamily="2" charset="2"/>
              <a:buChar char="§"/>
            </a:pPr>
            <a:r>
              <a:rPr lang="en-IN" dirty="0" smtClean="0">
                <a:solidFill>
                  <a:srgbClr val="131313"/>
                </a:solidFill>
                <a:latin typeface="Lato"/>
              </a:rPr>
              <a:t>The </a:t>
            </a:r>
            <a:r>
              <a:rPr lang="en-IN" dirty="0">
                <a:solidFill>
                  <a:srgbClr val="131313"/>
                </a:solidFill>
                <a:latin typeface="Lato"/>
              </a:rPr>
              <a:t>above measures provide some protection against casual hackers who use a public computer after you </a:t>
            </a:r>
            <a:r>
              <a:rPr lang="en-IN" dirty="0" smtClean="0">
                <a:solidFill>
                  <a:srgbClr val="131313"/>
                </a:solidFill>
                <a:latin typeface="Lato"/>
              </a:rPr>
              <a:t>have</a:t>
            </a:r>
            <a:r>
              <a:rPr lang="en-IN" dirty="0" smtClean="0"/>
              <a:t>.</a:t>
            </a:r>
          </a:p>
          <a:p>
            <a:pPr marL="285750" indent="-285750">
              <a:buFont typeface="Wingdings" pitchFamily="2" charset="2"/>
              <a:buChar char="§"/>
            </a:pPr>
            <a:endParaRPr lang="en-IN" dirty="0" smtClean="0"/>
          </a:p>
          <a:p>
            <a:pPr marL="285750" indent="-285750">
              <a:buFont typeface="Wingdings" pitchFamily="2" charset="2"/>
              <a:buChar char="§"/>
            </a:pPr>
            <a:r>
              <a:rPr lang="en-IN" dirty="0" smtClean="0">
                <a:solidFill>
                  <a:srgbClr val="131313"/>
                </a:solidFill>
                <a:latin typeface="Lato"/>
              </a:rPr>
              <a:t>But </a:t>
            </a:r>
            <a:r>
              <a:rPr lang="en-IN" dirty="0">
                <a:solidFill>
                  <a:srgbClr val="131313"/>
                </a:solidFill>
                <a:latin typeface="Lato"/>
              </a:rPr>
              <a:t>keep in mind that a really industrious thief might have installed sophisticated software on the public computer that records every keystroke and then emails that information back to him</a:t>
            </a:r>
            <a:r>
              <a:rPr lang="en-IN" dirty="0" smtClean="0">
                <a:solidFill>
                  <a:srgbClr val="131313"/>
                </a:solidFill>
                <a:latin typeface="Lato"/>
              </a:rPr>
              <a:t>.</a:t>
            </a:r>
          </a:p>
          <a:p>
            <a:pPr marL="285750" indent="-285750">
              <a:buFont typeface="Wingdings" pitchFamily="2" charset="2"/>
              <a:buChar char="§"/>
            </a:pPr>
            <a:endParaRPr lang="en-IN" dirty="0" smtClean="0">
              <a:solidFill>
                <a:srgbClr val="131313"/>
              </a:solidFill>
              <a:latin typeface="Lato"/>
            </a:endParaRPr>
          </a:p>
          <a:p>
            <a:pPr marL="285750" indent="-285750">
              <a:buFont typeface="Wingdings" pitchFamily="2" charset="2"/>
              <a:buChar char="§"/>
            </a:pPr>
            <a:r>
              <a:rPr lang="en-IN" dirty="0" smtClean="0">
                <a:solidFill>
                  <a:srgbClr val="131313"/>
                </a:solidFill>
                <a:latin typeface="Lato"/>
              </a:rPr>
              <a:t>Then</a:t>
            </a:r>
            <a:r>
              <a:rPr lang="en-IN" dirty="0">
                <a:solidFill>
                  <a:srgbClr val="131313"/>
                </a:solidFill>
                <a:latin typeface="Lato"/>
              </a:rPr>
              <a:t>, it doesn't matter if you haven't saved your information or if you've erased your tracks. They still have access to this information</a:t>
            </a:r>
            <a:r>
              <a:rPr lang="en-IN" dirty="0" smtClean="0">
                <a:solidFill>
                  <a:srgbClr val="131313"/>
                </a:solidFill>
                <a:latin typeface="Lato"/>
              </a:rPr>
              <a:t>.</a:t>
            </a:r>
            <a:r>
              <a:rPr lang="en-IN" dirty="0"/>
              <a:t/>
            </a:r>
            <a:br>
              <a:rPr lang="en-IN" dirty="0"/>
            </a:br>
            <a:endParaRPr lang="en-IN" dirty="0" smtClean="0"/>
          </a:p>
          <a:p>
            <a:pPr marL="285750" indent="-285750">
              <a:buFont typeface="Wingdings" pitchFamily="2" charset="2"/>
              <a:buChar char="§"/>
            </a:pPr>
            <a:r>
              <a:rPr lang="en-IN" dirty="0" smtClean="0">
                <a:solidFill>
                  <a:srgbClr val="131313"/>
                </a:solidFill>
                <a:latin typeface="Lato"/>
              </a:rPr>
              <a:t>If </a:t>
            </a:r>
            <a:r>
              <a:rPr lang="en-IN" dirty="0">
                <a:solidFill>
                  <a:srgbClr val="131313"/>
                </a:solidFill>
                <a:latin typeface="Lato"/>
              </a:rPr>
              <a:t>you really want to be safe, avoid entering any sensitive information into any public computer, especially your credit card number or any other personal or financial details.</a:t>
            </a:r>
            <a:endParaRPr lang="en-IN" dirty="0"/>
          </a:p>
        </p:txBody>
      </p:sp>
    </p:spTree>
    <p:extLst>
      <p:ext uri="{BB962C8B-B14F-4D97-AF65-F5344CB8AC3E}">
        <p14:creationId xmlns:p14="http://schemas.microsoft.com/office/powerpoint/2010/main" val="2744807087"/>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pic>
        <p:nvPicPr>
          <p:cNvPr id="5" name="Picture Placeholder 4"/>
          <p:cNvPicPr>
            <a:picLocks noGrp="1" noChangeAspect="1"/>
          </p:cNvPicPr>
          <p:nvPr>
            <p:ph type="pic" idx="1"/>
          </p:nvPr>
        </p:nvPicPr>
        <p:blipFill>
          <a:blip r:embed="rId2">
            <a:extLst>
              <a:ext uri="{28A0092B-C50C-407E-A947-70E740481C1C}">
                <a14:useLocalDpi xmlns:a14="http://schemas.microsoft.com/office/drawing/2010/main" val="0"/>
              </a:ext>
            </a:extLst>
          </a:blip>
          <a:srcRect l="44" r="44"/>
          <a:stretch>
            <a:fillRect/>
          </a:stretch>
        </p:blipFill>
        <p:spPr>
          <a:xfrm>
            <a:off x="1187624" y="612774"/>
            <a:ext cx="6091064" cy="4616425"/>
          </a:xfrm>
          <a:prstGeom prst="rect">
            <a:avLst/>
          </a:prstGeom>
          <a:solidFill>
            <a:srgbClr val="FFFFFF">
              <a:shade val="85000"/>
            </a:srgbClr>
          </a:solidFill>
          <a:ln w="190500" cap="sq">
            <a:solidFill>
              <a:srgbClr val="FFFFFF"/>
            </a:solid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sp>
        <p:nvSpPr>
          <p:cNvPr id="4" name="Text Placeholder 3"/>
          <p:cNvSpPr>
            <a:spLocks noGrp="1"/>
          </p:cNvSpPr>
          <p:nvPr>
            <p:ph type="body" sz="half" idx="2"/>
          </p:nvPr>
        </p:nvSpPr>
        <p:spPr/>
        <p:txBody>
          <a:bodyPr/>
          <a:lstStyle/>
          <a:p>
            <a:endParaRPr lang="en-IN"/>
          </a:p>
        </p:txBody>
      </p:sp>
    </p:spTree>
    <p:extLst>
      <p:ext uri="{BB962C8B-B14F-4D97-AF65-F5344CB8AC3E}">
        <p14:creationId xmlns:p14="http://schemas.microsoft.com/office/powerpoint/2010/main" val="519099224"/>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Kimono design template">
  <a:themeElements>
    <a:clrScheme name="Office Theme 1">
      <a:dk1>
        <a:srgbClr val="2F1311"/>
      </a:dk1>
      <a:lt1>
        <a:srgbClr val="C16059"/>
      </a:lt1>
      <a:dk2>
        <a:srgbClr val="F7D47D"/>
      </a:dk2>
      <a:lt2>
        <a:srgbClr val="000000"/>
      </a:lt2>
      <a:accent1>
        <a:srgbClr val="D5B781"/>
      </a:accent1>
      <a:accent2>
        <a:srgbClr val="79AF7D"/>
      </a:accent2>
      <a:accent3>
        <a:srgbClr val="DDB6B5"/>
      </a:accent3>
      <a:accent4>
        <a:srgbClr val="270E0D"/>
      </a:accent4>
      <a:accent5>
        <a:srgbClr val="E7D8C1"/>
      </a:accent5>
      <a:accent6>
        <a:srgbClr val="6D9E71"/>
      </a:accent6>
      <a:hlink>
        <a:srgbClr val="F0B854"/>
      </a:hlink>
      <a:folHlink>
        <a:srgbClr val="DC893E"/>
      </a:folHlink>
    </a:clrScheme>
    <a:fontScheme name="Office Them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IN"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IN" sz="1800" b="0" i="0" u="none" strike="noStrike" cap="none" normalizeH="0" baseline="0" smtClean="0">
            <a:ln>
              <a:noFill/>
            </a:ln>
            <a:solidFill>
              <a:schemeClr val="tx1"/>
            </a:solidFill>
            <a:effectLst/>
            <a:latin typeface="Arial" charset="0"/>
          </a:defRPr>
        </a:defPPr>
      </a:lstStyle>
    </a:lnDef>
  </a:objectDefaults>
  <a:extraClrSchemeLst>
    <a:extraClrScheme>
      <a:clrScheme name="Office Theme 1">
        <a:dk1>
          <a:srgbClr val="2F1311"/>
        </a:dk1>
        <a:lt1>
          <a:srgbClr val="C16059"/>
        </a:lt1>
        <a:dk2>
          <a:srgbClr val="F7D47D"/>
        </a:dk2>
        <a:lt2>
          <a:srgbClr val="000000"/>
        </a:lt2>
        <a:accent1>
          <a:srgbClr val="D5B781"/>
        </a:accent1>
        <a:accent2>
          <a:srgbClr val="79AF7D"/>
        </a:accent2>
        <a:accent3>
          <a:srgbClr val="DDB6B5"/>
        </a:accent3>
        <a:accent4>
          <a:srgbClr val="270E0D"/>
        </a:accent4>
        <a:accent5>
          <a:srgbClr val="E7D8C1"/>
        </a:accent5>
        <a:accent6>
          <a:srgbClr val="6D9E71"/>
        </a:accent6>
        <a:hlink>
          <a:srgbClr val="F0B854"/>
        </a:hlink>
        <a:folHlink>
          <a:srgbClr val="DC893E"/>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00"/>
        </a:dk2>
        <a:lt2>
          <a:srgbClr val="F7D47D"/>
        </a:lt2>
        <a:accent1>
          <a:srgbClr val="C19341"/>
        </a:accent1>
        <a:accent2>
          <a:srgbClr val="60A265"/>
        </a:accent2>
        <a:accent3>
          <a:srgbClr val="AAAAAA"/>
        </a:accent3>
        <a:accent4>
          <a:srgbClr val="DADADA"/>
        </a:accent4>
        <a:accent5>
          <a:srgbClr val="DDC8B0"/>
        </a:accent5>
        <a:accent6>
          <a:srgbClr val="56925B"/>
        </a:accent6>
        <a:hlink>
          <a:srgbClr val="EB9F17"/>
        </a:hlink>
        <a:folHlink>
          <a:srgbClr val="CF7625"/>
        </a:folHlink>
      </a:clrScheme>
      <a:clrMap bg1="dk2" tx1="lt1" bg2="dk1" tx2="lt2" accent1="accent1" accent2="accent2" accent3="accent3" accent4="accent4" accent5="accent5" accent6="accent6" hlink="hlink" folHlink="folHlink"/>
    </a:extraClrScheme>
    <a:extraClrScheme>
      <a:clrScheme name="Office Theme 3">
        <a:dk1>
          <a:srgbClr val="00002E"/>
        </a:dk1>
        <a:lt1>
          <a:srgbClr val="FFFFFF"/>
        </a:lt1>
        <a:dk2>
          <a:srgbClr val="003399"/>
        </a:dk2>
        <a:lt2>
          <a:srgbClr val="F4BC40"/>
        </a:lt2>
        <a:accent1>
          <a:srgbClr val="9280CC"/>
        </a:accent1>
        <a:accent2>
          <a:srgbClr val="BD51A1"/>
        </a:accent2>
        <a:accent3>
          <a:srgbClr val="AAADCA"/>
        </a:accent3>
        <a:accent4>
          <a:srgbClr val="DADADA"/>
        </a:accent4>
        <a:accent5>
          <a:srgbClr val="C7C0E2"/>
        </a:accent5>
        <a:accent6>
          <a:srgbClr val="AB4991"/>
        </a:accent6>
        <a:hlink>
          <a:srgbClr val="CC66FF"/>
        </a:hlink>
        <a:folHlink>
          <a:srgbClr val="824F99"/>
        </a:folHlink>
      </a:clrScheme>
      <a:clrMap bg1="dk2" tx1="lt1" bg2="dk1" tx2="lt2" accent1="accent1" accent2="accent2" accent3="accent3" accent4="accent4" accent5="accent5" accent6="accent6" hlink="hlink" folHlink="folHlink"/>
    </a:extraClrScheme>
    <a:extraClrScheme>
      <a:clrScheme name="Office Theme 4">
        <a:dk1>
          <a:srgbClr val="2F1311"/>
        </a:dk1>
        <a:lt1>
          <a:srgbClr val="7A8E9C"/>
        </a:lt1>
        <a:dk2>
          <a:srgbClr val="FDF4DF"/>
        </a:dk2>
        <a:lt2>
          <a:srgbClr val="3E4A52"/>
        </a:lt2>
        <a:accent1>
          <a:srgbClr val="81ABA0"/>
        </a:accent1>
        <a:accent2>
          <a:srgbClr val="CD817B"/>
        </a:accent2>
        <a:accent3>
          <a:srgbClr val="BEC6CB"/>
        </a:accent3>
        <a:accent4>
          <a:srgbClr val="270E0D"/>
        </a:accent4>
        <a:accent5>
          <a:srgbClr val="C1D2CD"/>
        </a:accent5>
        <a:accent6>
          <a:srgbClr val="BA746F"/>
        </a:accent6>
        <a:hlink>
          <a:srgbClr val="BEBC76"/>
        </a:hlink>
        <a:folHlink>
          <a:srgbClr val="668E69"/>
        </a:folHlink>
      </a:clrScheme>
      <a:clrMap bg1="lt1" tx1="dk1" bg2="lt2" tx2="dk2" accent1="accent1" accent2="accent2" accent3="accent3" accent4="accent4" accent5="accent5" accent6="accent6" hlink="hlink" folHlink="folHlink"/>
    </a:extraClrScheme>
    <a:extraClrScheme>
      <a:clrScheme name="Office Theme 5">
        <a:dk1>
          <a:srgbClr val="2F1311"/>
        </a:dk1>
        <a:lt1>
          <a:srgbClr val="7A9C7C"/>
        </a:lt1>
        <a:dk2>
          <a:srgbClr val="FBEBC3"/>
        </a:dk2>
        <a:lt2>
          <a:srgbClr val="3C503D"/>
        </a:lt2>
        <a:accent1>
          <a:srgbClr val="D5B781"/>
        </a:accent1>
        <a:accent2>
          <a:srgbClr val="C16059"/>
        </a:accent2>
        <a:accent3>
          <a:srgbClr val="BECBBF"/>
        </a:accent3>
        <a:accent4>
          <a:srgbClr val="270E0D"/>
        </a:accent4>
        <a:accent5>
          <a:srgbClr val="E7D8C1"/>
        </a:accent5>
        <a:accent6>
          <a:srgbClr val="AF5650"/>
        </a:accent6>
        <a:hlink>
          <a:srgbClr val="F0B854"/>
        </a:hlink>
        <a:folHlink>
          <a:srgbClr val="DC893E"/>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D9EFE0"/>
        </a:lt1>
        <a:dk2>
          <a:srgbClr val="30605A"/>
        </a:dk2>
        <a:lt2>
          <a:srgbClr val="15331E"/>
        </a:lt2>
        <a:accent1>
          <a:srgbClr val="A4C6BA"/>
        </a:accent1>
        <a:accent2>
          <a:srgbClr val="558F7D"/>
        </a:accent2>
        <a:accent3>
          <a:srgbClr val="E9F6ED"/>
        </a:accent3>
        <a:accent4>
          <a:srgbClr val="000000"/>
        </a:accent4>
        <a:accent5>
          <a:srgbClr val="CFDFD9"/>
        </a:accent5>
        <a:accent6>
          <a:srgbClr val="4C8171"/>
        </a:accent6>
        <a:hlink>
          <a:srgbClr val="C1C177"/>
        </a:hlink>
        <a:folHlink>
          <a:srgbClr val="A08F5E"/>
        </a:folHlink>
      </a:clrScheme>
      <a:clrMap bg1="lt1" tx1="dk1" bg2="lt2" tx2="dk2" accent1="accent1" accent2="accent2" accent3="accent3" accent4="accent4" accent5="accent5" accent6="accent6" hlink="hlink" folHlink="folHlink"/>
    </a:extraClrScheme>
    <a:extraClrScheme>
      <a:clrScheme name="Office Theme 7">
        <a:dk1>
          <a:srgbClr val="2F1311"/>
        </a:dk1>
        <a:lt1>
          <a:srgbClr val="CFC7B5"/>
        </a:lt1>
        <a:dk2>
          <a:srgbClr val="853F35"/>
        </a:dk2>
        <a:lt2>
          <a:srgbClr val="8E7F5E"/>
        </a:lt2>
        <a:accent1>
          <a:srgbClr val="EBD2A5"/>
        </a:accent1>
        <a:accent2>
          <a:srgbClr val="A5C9A8"/>
        </a:accent2>
        <a:accent3>
          <a:srgbClr val="E4E0D7"/>
        </a:accent3>
        <a:accent4>
          <a:srgbClr val="270E0D"/>
        </a:accent4>
        <a:accent5>
          <a:srgbClr val="F3E5CF"/>
        </a:accent5>
        <a:accent6>
          <a:srgbClr val="95B698"/>
        </a:accent6>
        <a:hlink>
          <a:srgbClr val="C68510"/>
        </a:hlink>
        <a:folHlink>
          <a:srgbClr val="E5A871"/>
        </a:folHlink>
      </a:clrScheme>
      <a:clrMap bg1="lt1" tx1="dk1" bg2="lt2" tx2="dk2" accent1="accent1" accent2="accent2" accent3="accent3" accent4="accent4" accent5="accent5" accent6="accent6" hlink="hlink" folHlink="folHlink"/>
    </a:extraClrScheme>
    <a:extraClrScheme>
      <a:clrScheme name="Office Theme 8">
        <a:dk1>
          <a:srgbClr val="000000"/>
        </a:dk1>
        <a:lt1>
          <a:srgbClr val="F0EED8"/>
        </a:lt1>
        <a:dk2>
          <a:srgbClr val="666729"/>
        </a:dk2>
        <a:lt2>
          <a:srgbClr val="3F3B19"/>
        </a:lt2>
        <a:accent1>
          <a:srgbClr val="E9D47D"/>
        </a:accent1>
        <a:accent2>
          <a:srgbClr val="D4DD91"/>
        </a:accent2>
        <a:accent3>
          <a:srgbClr val="F6F5E9"/>
        </a:accent3>
        <a:accent4>
          <a:srgbClr val="000000"/>
        </a:accent4>
        <a:accent5>
          <a:srgbClr val="F2E6BF"/>
        </a:accent5>
        <a:accent6>
          <a:srgbClr val="C0C883"/>
        </a:accent6>
        <a:hlink>
          <a:srgbClr val="9D943F"/>
        </a:hlink>
        <a:folHlink>
          <a:srgbClr val="C9C177"/>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Kimono design template</Template>
  <TotalTime>123</TotalTime>
  <Words>335</Words>
  <Application>Microsoft Office PowerPoint</Application>
  <PresentationFormat>On-screen Show (4:3)</PresentationFormat>
  <Paragraphs>37</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Kimono design template</vt:lpstr>
      <vt:lpstr>Name of OT:  Vishwas Pundlikrao Shirsath  Cadre : Deputy Collector </vt:lpstr>
      <vt:lpstr>Introduction</vt:lpstr>
      <vt:lpstr>Safety Tips when Using a Public Computer </vt:lpstr>
      <vt:lpstr>2. Don't save your login information.</vt:lpstr>
      <vt:lpstr> 3.Disable the feature that stores passwords. </vt:lpstr>
      <vt:lpstr>4. Erase your tracks.  </vt:lpstr>
      <vt:lpstr>Watch out for over-the-shoulder snoops.</vt:lpstr>
      <vt:lpstr>PowerPoint Presentation</vt:lpstr>
      <vt:lpstr>PowerPoint Presentation</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Name of OT:  Vishwas Pundlikrao Shirsath  Cadre : Deputy Collector</dc:title>
  <dc:creator>j29</dc:creator>
  <cp:lastModifiedBy>j29</cp:lastModifiedBy>
  <cp:revision>13</cp:revision>
  <cp:lastPrinted>1601-01-01T00:00:00Z</cp:lastPrinted>
  <dcterms:created xsi:type="dcterms:W3CDTF">2019-10-16T18:54:07Z</dcterms:created>
  <dcterms:modified xsi:type="dcterms:W3CDTF">2019-11-05T09:41:37Z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TC102037761033</vt:lpwstr>
  </property>
</Properties>
</file>