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3" r:id="rId3"/>
    <p:sldId id="265" r:id="rId4"/>
    <p:sldId id="259" r:id="rId5"/>
    <p:sldId id="260" r:id="rId6"/>
    <p:sldId id="267" r:id="rId7"/>
    <p:sldId id="268" r:id="rId8"/>
    <p:sldId id="262" r:id="rId9"/>
    <p:sldId id="264" r:id="rId10"/>
  </p:sldIdLst>
  <p:sldSz cx="9144000" cy="6858000" type="screen4x3"/>
  <p:notesSz cx="6858000" cy="9144000"/>
  <p:defaultTextStyle>
    <a:defPPr>
      <a:defRPr lang="en-IN"/>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9" autoAdjust="0"/>
  </p:normalViewPr>
  <p:slideViewPr>
    <p:cSldViewPr>
      <p:cViewPr>
        <p:scale>
          <a:sx n="73" d="100"/>
          <a:sy n="73" d="100"/>
        </p:scale>
        <p:origin x="-2712" y="-9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59875" cy="6870700"/>
            <a:chOff x="0" y="0"/>
            <a:chExt cx="5770" cy="4328"/>
          </a:xfrm>
        </p:grpSpPr>
        <p:sp>
          <p:nvSpPr>
            <p:cNvPr id="5123"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5124"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512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grpSp>
          <p:nvGrpSpPr>
            <p:cNvPr id="5126" name="Group 6"/>
            <p:cNvGrpSpPr>
              <a:grpSpLocks/>
            </p:cNvGrpSpPr>
            <p:nvPr/>
          </p:nvGrpSpPr>
          <p:grpSpPr bwMode="auto">
            <a:xfrm>
              <a:off x="4944" y="1"/>
              <a:ext cx="816" cy="3974"/>
              <a:chOff x="4944" y="1"/>
              <a:chExt cx="816" cy="3974"/>
            </a:xfrm>
          </p:grpSpPr>
          <p:grpSp>
            <p:nvGrpSpPr>
              <p:cNvPr id="5127" name="Group 7"/>
              <p:cNvGrpSpPr>
                <a:grpSpLocks/>
              </p:cNvGrpSpPr>
              <p:nvPr userDrawn="1"/>
            </p:nvGrpSpPr>
            <p:grpSpPr bwMode="auto">
              <a:xfrm>
                <a:off x="5280" y="1"/>
                <a:ext cx="480" cy="1430"/>
                <a:chOff x="5280" y="1"/>
                <a:chExt cx="480" cy="1430"/>
              </a:xfrm>
            </p:grpSpPr>
            <p:grpSp>
              <p:nvGrpSpPr>
                <p:cNvPr id="5128" name="Group 8"/>
                <p:cNvGrpSpPr>
                  <a:grpSpLocks/>
                </p:cNvGrpSpPr>
                <p:nvPr userDrawn="1"/>
              </p:nvGrpSpPr>
              <p:grpSpPr bwMode="auto">
                <a:xfrm rot="-5400000">
                  <a:off x="5484" y="0"/>
                  <a:ext cx="174" cy="176"/>
                  <a:chOff x="1657" y="323"/>
                  <a:chExt cx="1691" cy="2560"/>
                </a:xfrm>
              </p:grpSpPr>
              <p:grpSp>
                <p:nvGrpSpPr>
                  <p:cNvPr id="5129" name="Group 9"/>
                  <p:cNvGrpSpPr>
                    <a:grpSpLocks/>
                  </p:cNvGrpSpPr>
                  <p:nvPr/>
                </p:nvGrpSpPr>
                <p:grpSpPr bwMode="auto">
                  <a:xfrm>
                    <a:off x="1657" y="323"/>
                    <a:ext cx="1691" cy="2560"/>
                    <a:chOff x="1657" y="323"/>
                    <a:chExt cx="1691" cy="2560"/>
                  </a:xfrm>
                </p:grpSpPr>
                <p:sp>
                  <p:nvSpPr>
                    <p:cNvPr id="5130"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1"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5132"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3"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4"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5"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6"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7"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pic>
              <p:nvPicPr>
                <p:cNvPr id="5138"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9"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0"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1"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2"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3"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4"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5"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46" name="Group 26"/>
              <p:cNvGrpSpPr>
                <a:grpSpLocks/>
              </p:cNvGrpSpPr>
              <p:nvPr userDrawn="1"/>
            </p:nvGrpSpPr>
            <p:grpSpPr bwMode="auto">
              <a:xfrm>
                <a:off x="4944" y="1008"/>
                <a:ext cx="522" cy="2967"/>
                <a:chOff x="4944" y="1008"/>
                <a:chExt cx="522" cy="2967"/>
              </a:xfrm>
            </p:grpSpPr>
            <p:pic>
              <p:nvPicPr>
                <p:cNvPr id="5147"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8"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9"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0"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1"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2"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3"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4"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5"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6"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7"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8"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59"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0"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1"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2"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3"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4"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65"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516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67"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68"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6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7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7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7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73"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7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5175"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76"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p>
          </p:txBody>
        </p:sp>
      </p:grpSp>
      <p:sp>
        <p:nvSpPr>
          <p:cNvPr id="5177" name="Rectangle 57"/>
          <p:cNvSpPr>
            <a:spLocks noGrp="1" noChangeArrowheads="1"/>
          </p:cNvSpPr>
          <p:nvPr>
            <p:ph type="ctrTitle" sz="quarter"/>
          </p:nvPr>
        </p:nvSpPr>
        <p:spPr>
          <a:xfrm>
            <a:off x="685800" y="1370013"/>
            <a:ext cx="6965950" cy="2057400"/>
          </a:xfrm>
        </p:spPr>
        <p:txBody>
          <a:bodyPr/>
          <a:lstStyle>
            <a:lvl1pPr>
              <a:defRPr/>
            </a:lvl1pPr>
          </a:lstStyle>
          <a:p>
            <a:pPr lvl="0"/>
            <a:r>
              <a:rPr lang="en-IN" noProof="0" smtClean="0"/>
              <a:t>Click to edit Master title style</a:t>
            </a:r>
          </a:p>
        </p:txBody>
      </p:sp>
      <p:sp>
        <p:nvSpPr>
          <p:cNvPr id="5178"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n-IN" noProof="0" smtClean="0"/>
              <a:t>Click to edit Master subtitle style</a:t>
            </a:r>
          </a:p>
        </p:txBody>
      </p:sp>
      <p:sp>
        <p:nvSpPr>
          <p:cNvPr id="5179" name="Rectangle 59"/>
          <p:cNvSpPr>
            <a:spLocks noGrp="1" noChangeArrowheads="1"/>
          </p:cNvSpPr>
          <p:nvPr>
            <p:ph type="dt" sz="quarter" idx="2"/>
          </p:nvPr>
        </p:nvSpPr>
        <p:spPr/>
        <p:txBody>
          <a:bodyPr/>
          <a:lstStyle>
            <a:lvl1pPr>
              <a:defRPr/>
            </a:lvl1pPr>
          </a:lstStyle>
          <a:p>
            <a:endParaRPr lang="en-IN"/>
          </a:p>
        </p:txBody>
      </p:sp>
      <p:sp>
        <p:nvSpPr>
          <p:cNvPr id="5180" name="Rectangle 60"/>
          <p:cNvSpPr>
            <a:spLocks noGrp="1" noChangeArrowheads="1"/>
          </p:cNvSpPr>
          <p:nvPr>
            <p:ph type="ftr" sz="quarter" idx="3"/>
          </p:nvPr>
        </p:nvSpPr>
        <p:spPr/>
        <p:txBody>
          <a:bodyPr/>
          <a:lstStyle>
            <a:lvl1pPr>
              <a:defRPr/>
            </a:lvl1pPr>
          </a:lstStyle>
          <a:p>
            <a:endParaRPr lang="en-IN"/>
          </a:p>
        </p:txBody>
      </p:sp>
      <p:sp>
        <p:nvSpPr>
          <p:cNvPr id="5181" name="Rectangle 61"/>
          <p:cNvSpPr>
            <a:spLocks noGrp="1" noChangeArrowheads="1"/>
          </p:cNvSpPr>
          <p:nvPr>
            <p:ph type="sldNum" sz="quarter" idx="4"/>
          </p:nvPr>
        </p:nvSpPr>
        <p:spPr/>
        <p:txBody>
          <a:bodyPr/>
          <a:lstStyle>
            <a:lvl1pPr>
              <a:defRPr/>
            </a:lvl1pPr>
          </a:lstStyle>
          <a:p>
            <a:fld id="{AD68AF74-5792-484E-BA50-1DAD5913AD54}" type="slidenum">
              <a:rPr lang="en-IN"/>
              <a:pPr/>
              <a:t>‹#›</a:t>
            </a:fld>
            <a:endParaRPr lang="en-IN"/>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70BCC4A-30BB-4B9B-A6A9-7D5D98BE0C26}" type="slidenum">
              <a:rPr lang="en-IN"/>
              <a:pPr/>
              <a:t>‹#›</a:t>
            </a:fld>
            <a:endParaRPr lang="en-IN"/>
          </a:p>
        </p:txBody>
      </p:sp>
    </p:spTree>
    <p:extLst>
      <p:ext uri="{BB962C8B-B14F-4D97-AF65-F5344CB8AC3E}">
        <p14:creationId xmlns:p14="http://schemas.microsoft.com/office/powerpoint/2010/main" val="10281647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IN" smtClean="0"/>
              <a:t>Click to edit Master title style</a:t>
            </a:r>
            <a:endParaRPr lang="en-IN"/>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62EE789E-66F1-4022-8B82-68AC584A05A8}" type="slidenum">
              <a:rPr lang="en-IN"/>
              <a:pPr/>
              <a:t>‹#›</a:t>
            </a:fld>
            <a:endParaRPr lang="en-IN"/>
          </a:p>
        </p:txBody>
      </p:sp>
    </p:spTree>
    <p:extLst>
      <p:ext uri="{BB962C8B-B14F-4D97-AF65-F5344CB8AC3E}">
        <p14:creationId xmlns:p14="http://schemas.microsoft.com/office/powerpoint/2010/main" val="31009833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Click to edit Master title style</a:t>
            </a:r>
            <a:endParaRPr lang="en-IN"/>
          </a:p>
        </p:txBody>
      </p:sp>
      <p:sp>
        <p:nvSpPr>
          <p:cNvPr id="3" name="Content Placeholder 2"/>
          <p:cNvSpPr>
            <a:spLocks noGrp="1"/>
          </p:cNvSpPr>
          <p:nvPr>
            <p:ph idx="1"/>
          </p:nvPr>
        </p:nvSpPr>
        <p:spPr/>
        <p:txBody>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C263A7DB-D671-4025-B190-E3757E321777}" type="slidenum">
              <a:rPr lang="en-IN"/>
              <a:pPr/>
              <a:t>‹#›</a:t>
            </a:fld>
            <a:endParaRPr lang="en-IN"/>
          </a:p>
        </p:txBody>
      </p:sp>
    </p:spTree>
    <p:extLst>
      <p:ext uri="{BB962C8B-B14F-4D97-AF65-F5344CB8AC3E}">
        <p14:creationId xmlns:p14="http://schemas.microsoft.com/office/powerpoint/2010/main" val="342231427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IN"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IN"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0FE893ED-0493-4FC0-B121-98974BA8D8C1}" type="slidenum">
              <a:rPr lang="en-IN"/>
              <a:pPr/>
              <a:t>‹#›</a:t>
            </a:fld>
            <a:endParaRPr lang="en-IN"/>
          </a:p>
        </p:txBody>
      </p:sp>
    </p:spTree>
    <p:extLst>
      <p:ext uri="{BB962C8B-B14F-4D97-AF65-F5344CB8AC3E}">
        <p14:creationId xmlns:p14="http://schemas.microsoft.com/office/powerpoint/2010/main" val="32321629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Click to edit Master title style</a:t>
            </a:r>
            <a:endParaRPr lang="en-IN"/>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endParaRPr lang="en-IN"/>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A1415BA0-B46A-48EB-A5B4-787B6753232B}" type="slidenum">
              <a:rPr lang="en-IN"/>
              <a:pPr/>
              <a:t>‹#›</a:t>
            </a:fld>
            <a:endParaRPr lang="en-IN"/>
          </a:p>
        </p:txBody>
      </p:sp>
    </p:spTree>
    <p:extLst>
      <p:ext uri="{BB962C8B-B14F-4D97-AF65-F5344CB8AC3E}">
        <p14:creationId xmlns:p14="http://schemas.microsoft.com/office/powerpoint/2010/main" val="21075661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IN"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I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I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8A0828E4-7974-4A0B-BE54-D829908375BA}" type="slidenum">
              <a:rPr lang="en-IN"/>
              <a:pPr/>
              <a:t>‹#›</a:t>
            </a:fld>
            <a:endParaRPr lang="en-IN"/>
          </a:p>
        </p:txBody>
      </p:sp>
    </p:spTree>
    <p:extLst>
      <p:ext uri="{BB962C8B-B14F-4D97-AF65-F5344CB8AC3E}">
        <p14:creationId xmlns:p14="http://schemas.microsoft.com/office/powerpoint/2010/main" val="42933987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8CC680B5-9F99-4D48-9191-6AC6E5D77E59}" type="slidenum">
              <a:rPr lang="en-IN"/>
              <a:pPr/>
              <a:t>‹#›</a:t>
            </a:fld>
            <a:endParaRPr lang="en-IN"/>
          </a:p>
        </p:txBody>
      </p:sp>
    </p:spTree>
    <p:extLst>
      <p:ext uri="{BB962C8B-B14F-4D97-AF65-F5344CB8AC3E}">
        <p14:creationId xmlns:p14="http://schemas.microsoft.com/office/powerpoint/2010/main" val="4692388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3AC6E660-B322-4CBE-9B29-D8EA234DB40D}" type="slidenum">
              <a:rPr lang="en-IN"/>
              <a:pPr/>
              <a:t>‹#›</a:t>
            </a:fld>
            <a:endParaRPr lang="en-IN"/>
          </a:p>
        </p:txBody>
      </p:sp>
    </p:spTree>
    <p:extLst>
      <p:ext uri="{BB962C8B-B14F-4D97-AF65-F5344CB8AC3E}">
        <p14:creationId xmlns:p14="http://schemas.microsoft.com/office/powerpoint/2010/main" val="42085618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IN"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IN"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69A4E90A-AF6B-4698-83E3-EFEA5DB14746}" type="slidenum">
              <a:rPr lang="en-IN"/>
              <a:pPr/>
              <a:t>‹#›</a:t>
            </a:fld>
            <a:endParaRPr lang="en-IN"/>
          </a:p>
        </p:txBody>
      </p:sp>
    </p:spTree>
    <p:extLst>
      <p:ext uri="{BB962C8B-B14F-4D97-AF65-F5344CB8AC3E}">
        <p14:creationId xmlns:p14="http://schemas.microsoft.com/office/powerpoint/2010/main" val="29610041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IN"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IN"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IN"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12E0C63-DF03-4CC6-86A0-9A7D5C23DDFB}" type="slidenum">
              <a:rPr lang="en-IN"/>
              <a:pPr/>
              <a:t>‹#›</a:t>
            </a:fld>
            <a:endParaRPr lang="en-IN"/>
          </a:p>
        </p:txBody>
      </p:sp>
    </p:spTree>
    <p:extLst>
      <p:ext uri="{BB962C8B-B14F-4D97-AF65-F5344CB8AC3E}">
        <p14:creationId xmlns:p14="http://schemas.microsoft.com/office/powerpoint/2010/main" val="15100394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59875" cy="6870700"/>
            <a:chOff x="0" y="0"/>
            <a:chExt cx="5770" cy="4328"/>
          </a:xfrm>
        </p:grpSpPr>
        <p:sp>
          <p:nvSpPr>
            <p:cNvPr id="409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410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410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grpSp>
          <p:nvGrpSpPr>
            <p:cNvPr id="4102" name="Group 6"/>
            <p:cNvGrpSpPr>
              <a:grpSpLocks/>
            </p:cNvGrpSpPr>
            <p:nvPr/>
          </p:nvGrpSpPr>
          <p:grpSpPr bwMode="auto">
            <a:xfrm>
              <a:off x="4944" y="1"/>
              <a:ext cx="816" cy="3974"/>
              <a:chOff x="4944" y="1"/>
              <a:chExt cx="816" cy="3974"/>
            </a:xfrm>
          </p:grpSpPr>
          <p:grpSp>
            <p:nvGrpSpPr>
              <p:cNvPr id="4103" name="Group 7"/>
              <p:cNvGrpSpPr>
                <a:grpSpLocks/>
              </p:cNvGrpSpPr>
              <p:nvPr userDrawn="1"/>
            </p:nvGrpSpPr>
            <p:grpSpPr bwMode="auto">
              <a:xfrm>
                <a:off x="5280" y="1"/>
                <a:ext cx="480" cy="1430"/>
                <a:chOff x="5280" y="1"/>
                <a:chExt cx="480" cy="1430"/>
              </a:xfrm>
            </p:grpSpPr>
            <p:grpSp>
              <p:nvGrpSpPr>
                <p:cNvPr id="4104" name="Group 8"/>
                <p:cNvGrpSpPr>
                  <a:grpSpLocks/>
                </p:cNvGrpSpPr>
                <p:nvPr userDrawn="1"/>
              </p:nvGrpSpPr>
              <p:grpSpPr bwMode="auto">
                <a:xfrm rot="-5400000">
                  <a:off x="5484" y="0"/>
                  <a:ext cx="174" cy="176"/>
                  <a:chOff x="1657" y="323"/>
                  <a:chExt cx="1691" cy="2560"/>
                </a:xfrm>
              </p:grpSpPr>
              <p:grpSp>
                <p:nvGrpSpPr>
                  <p:cNvPr id="4105" name="Group 9"/>
                  <p:cNvGrpSpPr>
                    <a:grpSpLocks/>
                  </p:cNvGrpSpPr>
                  <p:nvPr/>
                </p:nvGrpSpPr>
                <p:grpSpPr bwMode="auto">
                  <a:xfrm>
                    <a:off x="1657" y="323"/>
                    <a:ext cx="1691" cy="2560"/>
                    <a:chOff x="1657" y="323"/>
                    <a:chExt cx="1691" cy="2560"/>
                  </a:xfrm>
                </p:grpSpPr>
                <p:sp>
                  <p:nvSpPr>
                    <p:cNvPr id="4106"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07"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4108"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09"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10"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11"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12"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13"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pic>
              <p:nvPicPr>
                <p:cNvPr id="4114" name="Picture 1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5"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6"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7" name="Picture 2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8" name="Picture 2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9" name="Picture 2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0" name="Picture 2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1" name="Picture 2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122" name="Group 26"/>
              <p:cNvGrpSpPr>
                <a:grpSpLocks/>
              </p:cNvGrpSpPr>
              <p:nvPr userDrawn="1"/>
            </p:nvGrpSpPr>
            <p:grpSpPr bwMode="auto">
              <a:xfrm>
                <a:off x="4944" y="1008"/>
                <a:ext cx="522" cy="2967"/>
                <a:chOff x="4944" y="1008"/>
                <a:chExt cx="522" cy="2967"/>
              </a:xfrm>
            </p:grpSpPr>
            <p:pic>
              <p:nvPicPr>
                <p:cNvPr id="4123" name="Picture 2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4" name="Picture 2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5" name="Picture 2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6"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7" name="Picture 3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8" name="Picture 3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9" name="Picture 3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0" name="Picture 3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1" name="Picture 3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2" name="Picture 3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3" name="Picture 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4" name="Picture 3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5" name="Picture 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6" name="Picture 4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7" name="Picture 4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8" name="Picture 4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9" name="Picture 4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0" name="Picture 4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1" name="Picture 4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4142"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43"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44"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45"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46"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47"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48"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49"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5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p>
          </p:txBody>
        </p:sp>
        <p:sp>
          <p:nvSpPr>
            <p:cNvPr id="4151"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5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p>
          </p:txBody>
        </p:sp>
      </p:grpSp>
      <p:sp>
        <p:nvSpPr>
          <p:cNvPr id="4153"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IN" smtClean="0"/>
              <a:t>Click to edit Master title style</a:t>
            </a:r>
          </a:p>
        </p:txBody>
      </p:sp>
      <p:sp>
        <p:nvSpPr>
          <p:cNvPr id="4154"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4155"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IN"/>
          </a:p>
        </p:txBody>
      </p:sp>
      <p:sp>
        <p:nvSpPr>
          <p:cNvPr id="4156"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IN"/>
          </a:p>
        </p:txBody>
      </p:sp>
      <p:sp>
        <p:nvSpPr>
          <p:cNvPr id="4157"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412396D5-06CC-4B13-BFDA-2488CF0FD20C}" type="slidenum">
              <a:rPr lang="en-IN"/>
              <a:pPr/>
              <a:t>‹#›</a:t>
            </a:fld>
            <a:endParaRPr lang="en-I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80000"/>
        <a:buBlip>
          <a:blip r:embed="rId16"/>
        </a:buBlip>
        <a:defRPr sz="2800">
          <a:solidFill>
            <a:schemeClr val="tx1"/>
          </a:solidFill>
          <a:latin typeface="+mn-lt"/>
        </a:defRPr>
      </a:lvl2pPr>
      <a:lvl3pPr marL="1143000" indent="-228600" algn="l" rtl="0" eaLnBrk="1" fontAlgn="base" hangingPunct="1">
        <a:spcBef>
          <a:spcPct val="20000"/>
        </a:spcBef>
        <a:spcAft>
          <a:spcPct val="0"/>
        </a:spcAft>
        <a:buSzPct val="70000"/>
        <a:buBlip>
          <a:blip r:embed="rId17"/>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55576" y="1340768"/>
            <a:ext cx="6965950" cy="2057400"/>
          </a:xfrm>
        </p:spPr>
        <p:txBody>
          <a:bodyPr/>
          <a:lstStyle/>
          <a:p>
            <a:r>
              <a:rPr lang="en-IN" dirty="0" smtClean="0">
                <a:solidFill>
                  <a:schemeClr val="tx1"/>
                </a:solidFill>
              </a:rPr>
              <a:t>Name of OT: </a:t>
            </a:r>
            <a:br>
              <a:rPr lang="en-IN" dirty="0" smtClean="0">
                <a:solidFill>
                  <a:schemeClr val="tx1"/>
                </a:solidFill>
              </a:rPr>
            </a:br>
            <a:r>
              <a:rPr lang="en-IN" dirty="0" err="1" smtClean="0">
                <a:solidFill>
                  <a:schemeClr val="tx1"/>
                </a:solidFill>
              </a:rPr>
              <a:t>Vishwas</a:t>
            </a:r>
            <a:r>
              <a:rPr lang="en-IN" dirty="0">
                <a:solidFill>
                  <a:schemeClr val="tx1"/>
                </a:solidFill>
              </a:rPr>
              <a:t> </a:t>
            </a:r>
            <a:r>
              <a:rPr lang="en-IN" dirty="0" err="1" smtClean="0">
                <a:solidFill>
                  <a:schemeClr val="tx1"/>
                </a:solidFill>
              </a:rPr>
              <a:t>Pundlikrao</a:t>
            </a:r>
            <a:r>
              <a:rPr lang="en-IN" dirty="0" smtClean="0">
                <a:solidFill>
                  <a:schemeClr val="tx1"/>
                </a:solidFill>
              </a:rPr>
              <a:t> </a:t>
            </a:r>
            <a:r>
              <a:rPr lang="en-IN" dirty="0" err="1" smtClean="0">
                <a:solidFill>
                  <a:schemeClr val="tx1"/>
                </a:solidFill>
              </a:rPr>
              <a:t>Shirsath</a:t>
            </a:r>
            <a:r>
              <a:rPr lang="en-IN" dirty="0" smtClean="0">
                <a:solidFill>
                  <a:schemeClr val="tx1"/>
                </a:solidFill>
              </a:rPr>
              <a:t/>
            </a:r>
            <a:br>
              <a:rPr lang="en-IN" dirty="0" smtClean="0">
                <a:solidFill>
                  <a:schemeClr val="tx1"/>
                </a:solidFill>
              </a:rPr>
            </a:br>
            <a:r>
              <a:rPr lang="en-IN" dirty="0" smtClean="0">
                <a:solidFill>
                  <a:schemeClr val="tx1"/>
                </a:solidFill>
              </a:rPr>
              <a:t/>
            </a:r>
            <a:br>
              <a:rPr lang="en-IN" dirty="0" smtClean="0">
                <a:solidFill>
                  <a:schemeClr val="tx1"/>
                </a:solidFill>
              </a:rPr>
            </a:br>
            <a:r>
              <a:rPr lang="en-IN" dirty="0" smtClean="0">
                <a:solidFill>
                  <a:schemeClr val="tx1"/>
                </a:solidFill>
              </a:rPr>
              <a:t>Cadre : Deputy Collector </a:t>
            </a:r>
            <a:endParaRPr lang="en-IN" dirty="0">
              <a:solidFill>
                <a:schemeClr val="tx1"/>
              </a:solidFill>
            </a:endParaRPr>
          </a:p>
        </p:txBody>
      </p:sp>
      <p:sp>
        <p:nvSpPr>
          <p:cNvPr id="3" name="Subtitle 2"/>
          <p:cNvSpPr>
            <a:spLocks noGrp="1"/>
          </p:cNvSpPr>
          <p:nvPr>
            <p:ph type="subTitle" sz="quarter" idx="1"/>
          </p:nvPr>
        </p:nvSpPr>
        <p:spPr>
          <a:xfrm>
            <a:off x="611560" y="3886200"/>
            <a:ext cx="6756028" cy="1752600"/>
          </a:xfrm>
        </p:spPr>
        <p:txBody>
          <a:bodyPr/>
          <a:lstStyle/>
          <a:p>
            <a:pPr algn="l"/>
            <a:r>
              <a:rPr lang="en-IN" dirty="0" smtClean="0"/>
              <a:t>Topic: Use Login ID &amp; Passwords 		   on Public Computers Using 		   Safety tips</a:t>
            </a:r>
            <a:endParaRPr lang="en-IN" dirty="0"/>
          </a:p>
        </p:txBody>
      </p:sp>
    </p:spTree>
    <p:extLst>
      <p:ext uri="{BB962C8B-B14F-4D97-AF65-F5344CB8AC3E}">
        <p14:creationId xmlns:p14="http://schemas.microsoft.com/office/powerpoint/2010/main" val="34633171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kern="1200" dirty="0">
                <a:solidFill>
                  <a:srgbClr val="212529"/>
                </a:solidFill>
                <a:ea typeface="+mn-ea"/>
                <a:cs typeface="+mn-cs"/>
              </a:rPr>
              <a:t>Introduction</a:t>
            </a:r>
            <a:endParaRPr lang="en-IN" dirty="0"/>
          </a:p>
        </p:txBody>
      </p:sp>
      <p:sp>
        <p:nvSpPr>
          <p:cNvPr id="3" name="Content Placeholder 2"/>
          <p:cNvSpPr>
            <a:spLocks noGrp="1"/>
          </p:cNvSpPr>
          <p:nvPr>
            <p:ph sz="half" idx="1"/>
          </p:nvPr>
        </p:nvSpPr>
        <p:spPr>
          <a:xfrm>
            <a:off x="251520" y="1340768"/>
            <a:ext cx="3744416" cy="5328592"/>
          </a:xfrm>
        </p:spPr>
        <p:txBody>
          <a:bodyPr/>
          <a:lstStyle/>
          <a:p>
            <a:pPr lvl="0" eaLnBrk="0" hangingPunct="0">
              <a:spcBef>
                <a:spcPct val="0"/>
              </a:spcBef>
              <a:buFont typeface="Arial" pitchFamily="34" charset="0"/>
              <a:buChar char="•"/>
            </a:pPr>
            <a:r>
              <a:rPr lang="en-IN" sz="1800" kern="1200" dirty="0" smtClean="0">
                <a:solidFill>
                  <a:srgbClr val="212529"/>
                </a:solidFill>
              </a:rPr>
              <a:t>Whether </a:t>
            </a:r>
            <a:r>
              <a:rPr lang="en-IN" sz="1800" kern="1200" dirty="0">
                <a:solidFill>
                  <a:srgbClr val="212529"/>
                </a:solidFill>
              </a:rPr>
              <a:t>you’re surfing the web on a Public </a:t>
            </a:r>
            <a:r>
              <a:rPr lang="en-IN" sz="1800" kern="1200" dirty="0" smtClean="0">
                <a:solidFill>
                  <a:srgbClr val="212529"/>
                </a:solidFill>
              </a:rPr>
              <a:t>computers, </a:t>
            </a:r>
            <a:r>
              <a:rPr lang="en-IN" sz="1800" kern="1200" dirty="0">
                <a:solidFill>
                  <a:srgbClr val="212529"/>
                </a:solidFill>
              </a:rPr>
              <a:t>you’re </a:t>
            </a:r>
            <a:r>
              <a:rPr lang="en-IN" sz="1800" kern="1200" dirty="0" smtClean="0">
                <a:solidFill>
                  <a:srgbClr val="212529"/>
                </a:solidFill>
              </a:rPr>
              <a:t>at risk.</a:t>
            </a:r>
          </a:p>
          <a:p>
            <a:pPr marL="0" lvl="0" indent="0" eaLnBrk="0" hangingPunct="0">
              <a:spcBef>
                <a:spcPct val="0"/>
              </a:spcBef>
              <a:buNone/>
            </a:pPr>
            <a:endParaRPr lang="en-IN" sz="1800" kern="1200" dirty="0" smtClean="0">
              <a:solidFill>
                <a:srgbClr val="212529"/>
              </a:solidFill>
            </a:endParaRPr>
          </a:p>
          <a:p>
            <a:pPr lvl="0" eaLnBrk="0" hangingPunct="0">
              <a:spcBef>
                <a:spcPct val="0"/>
              </a:spcBef>
              <a:buFont typeface="Arial" pitchFamily="34" charset="0"/>
              <a:buChar char="•"/>
            </a:pPr>
            <a:r>
              <a:rPr lang="en-IN" sz="1800" kern="1200" dirty="0" smtClean="0">
                <a:solidFill>
                  <a:srgbClr val="212529"/>
                </a:solidFill>
              </a:rPr>
              <a:t>While </a:t>
            </a:r>
            <a:r>
              <a:rPr lang="en-IN" sz="1800" kern="1200" dirty="0">
                <a:solidFill>
                  <a:srgbClr val="212529"/>
                </a:solidFill>
              </a:rPr>
              <a:t>these computers are free to use and are often equipped with some form of protection, just like any other machine that accesses the Internet, they do have their share of vulnerabilities.</a:t>
            </a:r>
            <a:r>
              <a:rPr lang="en-IN" sz="1800" kern="1200" dirty="0">
                <a:solidFill>
                  <a:srgbClr val="2F1311"/>
                </a:solidFill>
                <a:latin typeface="Arial" charset="0"/>
              </a:rPr>
              <a:t/>
            </a:r>
            <a:br>
              <a:rPr lang="en-IN" sz="1800" kern="1200" dirty="0">
                <a:solidFill>
                  <a:srgbClr val="2F1311"/>
                </a:solidFill>
                <a:latin typeface="Arial" charset="0"/>
              </a:rPr>
            </a:br>
            <a:r>
              <a:rPr lang="en-IN" sz="1800" kern="1200" dirty="0" smtClean="0">
                <a:solidFill>
                  <a:srgbClr val="2F1311"/>
                </a:solidFill>
                <a:latin typeface="Arial" charset="0"/>
              </a:rPr>
              <a:t> </a:t>
            </a:r>
          </a:p>
          <a:p>
            <a:pPr lvl="0" eaLnBrk="0" hangingPunct="0">
              <a:spcBef>
                <a:spcPct val="0"/>
              </a:spcBef>
              <a:buFont typeface="Arial" pitchFamily="34" charset="0"/>
              <a:buChar char="•"/>
            </a:pPr>
            <a:r>
              <a:rPr lang="en-IN" sz="1800" kern="1200" dirty="0" smtClean="0">
                <a:solidFill>
                  <a:srgbClr val="212529"/>
                </a:solidFill>
              </a:rPr>
              <a:t>Since </a:t>
            </a:r>
            <a:r>
              <a:rPr lang="en-IN" sz="1800" kern="1200" dirty="0">
                <a:solidFill>
                  <a:srgbClr val="212529"/>
                </a:solidFill>
              </a:rPr>
              <a:t>users of public computers can’t necessarily download the latest antivirus </a:t>
            </a:r>
            <a:r>
              <a:rPr lang="en-IN" sz="1800" kern="1200" dirty="0" smtClean="0">
                <a:solidFill>
                  <a:srgbClr val="212529"/>
                </a:solidFill>
              </a:rPr>
              <a:t>protections, </a:t>
            </a:r>
            <a:r>
              <a:rPr lang="en-IN" sz="1800" kern="1200" dirty="0">
                <a:solidFill>
                  <a:srgbClr val="212529"/>
                </a:solidFill>
              </a:rPr>
              <a:t>it’s important to know what measures can be taken to protect personal information from prying eyes.</a:t>
            </a:r>
            <a:endParaRPr lang="en-IN" sz="1800" kern="1200" dirty="0">
              <a:solidFill>
                <a:srgbClr val="2F1311"/>
              </a:solidFill>
              <a:latin typeface="Arial" charset="0"/>
            </a:endParaRPr>
          </a:p>
          <a:p>
            <a:endParaRPr lang="en-IN"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11960" y="1772816"/>
            <a:ext cx="2967509" cy="3456383"/>
          </a:xfrm>
        </p:spPr>
      </p:pic>
    </p:spTree>
    <p:extLst>
      <p:ext uri="{BB962C8B-B14F-4D97-AF65-F5344CB8AC3E}">
        <p14:creationId xmlns:p14="http://schemas.microsoft.com/office/powerpoint/2010/main" val="6013327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908720"/>
            <a:ext cx="7477125" cy="461292"/>
          </a:xfrm>
        </p:spPr>
        <p:txBody>
          <a:bodyPr/>
          <a:lstStyle/>
          <a:p>
            <a:r>
              <a:rPr lang="en-IN" sz="3600" b="1" dirty="0">
                <a:solidFill>
                  <a:srgbClr val="131313"/>
                </a:solidFill>
                <a:latin typeface="Lato"/>
              </a:rPr>
              <a:t>Safety Tips when Using a Public Computer</a:t>
            </a:r>
            <a:r>
              <a:rPr lang="en-IN" b="1" dirty="0">
                <a:solidFill>
                  <a:srgbClr val="131313"/>
                </a:solidFill>
                <a:latin typeface="Lato"/>
              </a:rPr>
              <a:t/>
            </a:r>
            <a:br>
              <a:rPr lang="en-IN" b="1" dirty="0">
                <a:solidFill>
                  <a:srgbClr val="131313"/>
                </a:solidFill>
                <a:latin typeface="Lato"/>
              </a:rPr>
            </a:br>
            <a:endParaRPr lang="en-US" dirty="0"/>
          </a:p>
        </p:txBody>
      </p:sp>
      <p:sp>
        <p:nvSpPr>
          <p:cNvPr id="3" name="Content Placeholder 2"/>
          <p:cNvSpPr>
            <a:spLocks noGrp="1"/>
          </p:cNvSpPr>
          <p:nvPr>
            <p:ph sz="half" idx="1"/>
          </p:nvPr>
        </p:nvSpPr>
        <p:spPr/>
        <p:txBody>
          <a:bodyPr/>
          <a:lstStyle/>
          <a:p>
            <a:pPr marL="0" indent="0">
              <a:buNone/>
            </a:pPr>
            <a:r>
              <a:rPr lang="en-IN" b="1" dirty="0" smtClean="0">
                <a:solidFill>
                  <a:srgbClr val="2F1311"/>
                </a:solidFill>
              </a:rPr>
              <a:t>1. Don't </a:t>
            </a:r>
            <a:r>
              <a:rPr lang="en-IN" b="1" dirty="0">
                <a:solidFill>
                  <a:srgbClr val="2F1311"/>
                </a:solidFill>
              </a:rPr>
              <a:t>leave the computer unattended with sensitive information on the </a:t>
            </a:r>
            <a:r>
              <a:rPr lang="en-IN" b="1" dirty="0" smtClean="0">
                <a:solidFill>
                  <a:srgbClr val="2F1311"/>
                </a:solidFill>
              </a:rPr>
              <a:t>screen.</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52024" y="1598613"/>
            <a:ext cx="3178365" cy="4134643"/>
          </a:xfrm>
        </p:spPr>
      </p:pic>
    </p:spTree>
    <p:extLst>
      <p:ext uri="{BB962C8B-B14F-4D97-AF65-F5344CB8AC3E}">
        <p14:creationId xmlns:p14="http://schemas.microsoft.com/office/powerpoint/2010/main" val="36378936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a:solidFill>
                  <a:srgbClr val="323232"/>
                </a:solidFill>
                <a:latin typeface="Lato"/>
              </a:rPr>
              <a:t>2. Don't save your login information</a:t>
            </a:r>
            <a:r>
              <a:rPr lang="en-IN" b="1" dirty="0">
                <a:solidFill>
                  <a:srgbClr val="323232"/>
                </a:solidFill>
                <a:latin typeface="Lato"/>
              </a:rPr>
              <a:t>.</a:t>
            </a:r>
            <a:endParaRPr lang="en-IN" dirty="0"/>
          </a:p>
        </p:txBody>
      </p:sp>
      <p:sp>
        <p:nvSpPr>
          <p:cNvPr id="3" name="Content Placeholder 2"/>
          <p:cNvSpPr>
            <a:spLocks noGrp="1"/>
          </p:cNvSpPr>
          <p:nvPr>
            <p:ph sz="half" idx="1"/>
          </p:nvPr>
        </p:nvSpPr>
        <p:spPr>
          <a:xfrm>
            <a:off x="263525" y="1340768"/>
            <a:ext cx="3588395" cy="5328591"/>
          </a:xfrm>
        </p:spPr>
        <p:txBody>
          <a:bodyPr/>
          <a:lstStyle/>
          <a:p>
            <a:pPr lvl="0" eaLnBrk="0" hangingPunct="0">
              <a:spcBef>
                <a:spcPct val="0"/>
              </a:spcBef>
              <a:buFont typeface="Arial" pitchFamily="34" charset="0"/>
              <a:buChar char="•"/>
            </a:pPr>
            <a:r>
              <a:rPr lang="en-IN" sz="1800" kern="1200" dirty="0">
                <a:solidFill>
                  <a:srgbClr val="131313"/>
                </a:solidFill>
                <a:latin typeface="Lato"/>
              </a:rPr>
              <a:t>Always log out of websites by clicking "log out" on the site</a:t>
            </a:r>
            <a:r>
              <a:rPr lang="en-IN" sz="1800" kern="1200" dirty="0" smtClean="0">
                <a:solidFill>
                  <a:srgbClr val="131313"/>
                </a:solidFill>
                <a:latin typeface="Lato"/>
              </a:rPr>
              <a:t>.</a:t>
            </a:r>
          </a:p>
          <a:p>
            <a:pPr lvl="0" eaLnBrk="0" hangingPunct="0">
              <a:spcBef>
                <a:spcPct val="0"/>
              </a:spcBef>
              <a:buFont typeface="Arial" pitchFamily="34" charset="0"/>
              <a:buChar char="•"/>
            </a:pPr>
            <a:endParaRPr lang="en-IN" sz="1800" kern="1200" dirty="0">
              <a:solidFill>
                <a:srgbClr val="131313"/>
              </a:solidFill>
              <a:latin typeface="Lato"/>
            </a:endParaRPr>
          </a:p>
          <a:p>
            <a:pPr lvl="0" eaLnBrk="0" hangingPunct="0">
              <a:spcBef>
                <a:spcPct val="0"/>
              </a:spcBef>
              <a:buFont typeface="Arial" pitchFamily="34" charset="0"/>
              <a:buChar char="•"/>
            </a:pPr>
            <a:r>
              <a:rPr lang="en-IN" sz="1800" kern="1200" dirty="0" smtClean="0">
                <a:solidFill>
                  <a:srgbClr val="131313"/>
                </a:solidFill>
                <a:latin typeface="Lato"/>
              </a:rPr>
              <a:t> </a:t>
            </a:r>
            <a:r>
              <a:rPr lang="en-IN" sz="1800" kern="1200" dirty="0">
                <a:solidFill>
                  <a:srgbClr val="131313"/>
                </a:solidFill>
                <a:latin typeface="Lato"/>
              </a:rPr>
              <a:t>It's not enough to simply close the browser window or type in another address</a:t>
            </a:r>
            <a:r>
              <a:rPr lang="en-IN" sz="1800" kern="1200" dirty="0" smtClean="0">
                <a:solidFill>
                  <a:srgbClr val="131313"/>
                </a:solidFill>
                <a:latin typeface="Lato"/>
              </a:rPr>
              <a:t>.</a:t>
            </a:r>
          </a:p>
          <a:p>
            <a:pPr lvl="0" eaLnBrk="0" hangingPunct="0">
              <a:spcBef>
                <a:spcPct val="0"/>
              </a:spcBef>
              <a:buFont typeface="Arial" pitchFamily="34" charset="0"/>
              <a:buChar char="•"/>
            </a:pPr>
            <a:endParaRPr lang="en-IN" sz="1800" kern="1200" dirty="0">
              <a:solidFill>
                <a:srgbClr val="131313"/>
              </a:solidFill>
              <a:latin typeface="Lato"/>
            </a:endParaRPr>
          </a:p>
          <a:p>
            <a:pPr lvl="0" eaLnBrk="0" hangingPunct="0">
              <a:spcBef>
                <a:spcPct val="0"/>
              </a:spcBef>
              <a:buFont typeface="Arial" pitchFamily="34" charset="0"/>
              <a:buChar char="•"/>
            </a:pPr>
            <a:r>
              <a:rPr lang="en-IN" sz="1800" kern="1200" dirty="0" smtClean="0">
                <a:solidFill>
                  <a:srgbClr val="131313"/>
                </a:solidFill>
                <a:latin typeface="Lato"/>
              </a:rPr>
              <a:t>Many </a:t>
            </a:r>
            <a:r>
              <a:rPr lang="en-IN" sz="1800" kern="1200" dirty="0">
                <a:solidFill>
                  <a:srgbClr val="131313"/>
                </a:solidFill>
                <a:latin typeface="Lato"/>
              </a:rPr>
              <a:t>programs (especially social networking websites, web-based email, and instant messaging systems) include automatic login features that will save your user name and password</a:t>
            </a:r>
            <a:r>
              <a:rPr lang="en-IN" sz="1800" kern="1200" dirty="0" smtClean="0">
                <a:solidFill>
                  <a:srgbClr val="131313"/>
                </a:solidFill>
                <a:latin typeface="Lato"/>
              </a:rPr>
              <a:t>.</a:t>
            </a:r>
          </a:p>
          <a:p>
            <a:pPr lvl="0" eaLnBrk="0" hangingPunct="0">
              <a:spcBef>
                <a:spcPct val="0"/>
              </a:spcBef>
              <a:buFont typeface="Arial" pitchFamily="34" charset="0"/>
              <a:buChar char="•"/>
            </a:pPr>
            <a:endParaRPr lang="en-IN" sz="1800" kern="1200" dirty="0" smtClean="0">
              <a:solidFill>
                <a:srgbClr val="131313"/>
              </a:solidFill>
              <a:latin typeface="Lato"/>
            </a:endParaRPr>
          </a:p>
          <a:p>
            <a:pPr lvl="0" eaLnBrk="0" hangingPunct="0">
              <a:spcBef>
                <a:spcPct val="0"/>
              </a:spcBef>
              <a:buFont typeface="Arial" pitchFamily="34" charset="0"/>
              <a:buChar char="•"/>
            </a:pPr>
            <a:r>
              <a:rPr lang="en-IN" sz="1800" kern="1200" dirty="0" smtClean="0">
                <a:solidFill>
                  <a:srgbClr val="131313"/>
                </a:solidFill>
                <a:latin typeface="Lato"/>
              </a:rPr>
              <a:t> </a:t>
            </a:r>
            <a:r>
              <a:rPr lang="en-IN" sz="1800" kern="1200" dirty="0">
                <a:solidFill>
                  <a:srgbClr val="131313"/>
                </a:solidFill>
                <a:latin typeface="Lato"/>
              </a:rPr>
              <a:t>Disable this option so no one can log in as you after you have finished using the computer.</a:t>
            </a:r>
          </a:p>
          <a:p>
            <a:pPr marL="0" lvl="0" indent="0" eaLnBrk="0" hangingPunct="0">
              <a:lnSpc>
                <a:spcPts val="1650"/>
              </a:lnSpc>
              <a:spcBef>
                <a:spcPct val="0"/>
              </a:spcBef>
              <a:spcAft>
                <a:spcPts val="0"/>
              </a:spcAft>
              <a:buNone/>
            </a:pPr>
            <a:r>
              <a:rPr lang="en-IN" sz="1800" kern="1200" dirty="0">
                <a:solidFill>
                  <a:srgbClr val="131313"/>
                </a:solidFill>
                <a:latin typeface="Lato"/>
              </a:rPr>
              <a:t> </a:t>
            </a:r>
          </a:p>
          <a:p>
            <a:pPr marL="0" indent="0">
              <a:buNone/>
            </a:pPr>
            <a:endParaRPr lang="en-IN"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923928" y="1340768"/>
            <a:ext cx="3672408" cy="3888432"/>
          </a:xfrm>
        </p:spPr>
      </p:pic>
    </p:spTree>
    <p:extLst>
      <p:ext uri="{BB962C8B-B14F-4D97-AF65-F5344CB8AC3E}">
        <p14:creationId xmlns:p14="http://schemas.microsoft.com/office/powerpoint/2010/main" val="11512671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323232"/>
                </a:solidFill>
                <a:latin typeface="Lato"/>
              </a:rPr>
              <a:t/>
            </a:r>
            <a:br>
              <a:rPr lang="en-IN" b="1" dirty="0" smtClean="0">
                <a:solidFill>
                  <a:srgbClr val="323232"/>
                </a:solidFill>
                <a:latin typeface="Lato"/>
              </a:rPr>
            </a:br>
            <a:r>
              <a:rPr lang="en-IN" sz="2800" b="1" dirty="0" smtClean="0">
                <a:solidFill>
                  <a:srgbClr val="323232"/>
                </a:solidFill>
                <a:latin typeface="Lato"/>
              </a:rPr>
              <a:t>3.Disable </a:t>
            </a:r>
            <a:r>
              <a:rPr lang="en-IN" sz="2800" b="1" dirty="0">
                <a:solidFill>
                  <a:srgbClr val="323232"/>
                </a:solidFill>
                <a:latin typeface="Lato"/>
              </a:rPr>
              <a:t>the feature that stores passwords.</a:t>
            </a:r>
            <a:r>
              <a:rPr lang="en-IN" sz="2800" dirty="0"/>
              <a:t/>
            </a:r>
            <a:br>
              <a:rPr lang="en-IN" sz="2800" dirty="0"/>
            </a:br>
            <a:endParaRPr lang="en-IN" sz="2800" dirty="0"/>
          </a:p>
        </p:txBody>
      </p:sp>
      <p:sp>
        <p:nvSpPr>
          <p:cNvPr id="3" name="Content Placeholder 2"/>
          <p:cNvSpPr>
            <a:spLocks noGrp="1"/>
          </p:cNvSpPr>
          <p:nvPr>
            <p:ph sz="half" idx="1"/>
          </p:nvPr>
        </p:nvSpPr>
        <p:spPr>
          <a:xfrm>
            <a:off x="263525" y="4653136"/>
            <a:ext cx="7188795" cy="1442864"/>
          </a:xfrm>
        </p:spPr>
        <p:txBody>
          <a:bodyPr/>
          <a:lstStyle/>
          <a:p>
            <a:pPr marL="0" indent="0">
              <a:buNone/>
            </a:pPr>
            <a:r>
              <a:rPr lang="en-IN" sz="2400" dirty="0">
                <a:solidFill>
                  <a:srgbClr val="131313"/>
                </a:solidFill>
                <a:latin typeface="Lato"/>
              </a:rPr>
              <a:t>Before you start surfing the web, turn off the Internet Explorer feature that ‘remembers’ your passwords</a:t>
            </a:r>
            <a:r>
              <a:rPr lang="en-IN" sz="2400" dirty="0" smtClean="0">
                <a:solidFill>
                  <a:srgbClr val="131313"/>
                </a:solidFill>
                <a:latin typeface="Lato"/>
              </a:rPr>
              <a:t>.</a:t>
            </a:r>
          </a:p>
          <a:p>
            <a:pPr marL="0" indent="0">
              <a:buNone/>
            </a:pPr>
            <a:r>
              <a:rPr lang="en-IN" sz="2400" dirty="0">
                <a:solidFill>
                  <a:srgbClr val="131313"/>
                </a:solidFill>
                <a:latin typeface="Lato"/>
              </a:rPr>
              <a:t>Click the "Content" tab, and then click "Settings", next to "</a:t>
            </a:r>
            <a:r>
              <a:rPr lang="en-IN" sz="2400" dirty="0" err="1" smtClean="0">
                <a:solidFill>
                  <a:srgbClr val="131313"/>
                </a:solidFill>
                <a:latin typeface="Lato"/>
              </a:rPr>
              <a:t>Autofill</a:t>
            </a:r>
            <a:r>
              <a:rPr lang="en-IN" sz="2400" dirty="0" smtClean="0">
                <a:solidFill>
                  <a:srgbClr val="131313"/>
                </a:solidFill>
                <a:latin typeface="Lato"/>
              </a:rPr>
              <a:t> setting</a:t>
            </a:r>
            <a:r>
              <a:rPr lang="en-IN" dirty="0" smtClean="0">
                <a:solidFill>
                  <a:srgbClr val="131313"/>
                </a:solidFill>
                <a:latin typeface="Lato"/>
              </a:rPr>
              <a:t>".</a:t>
            </a:r>
            <a:endParaRPr lang="en-IN"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395536" y="1412776"/>
            <a:ext cx="7128792" cy="2880320"/>
          </a:xfrm>
        </p:spPr>
      </p:pic>
    </p:spTree>
    <p:extLst>
      <p:ext uri="{BB962C8B-B14F-4D97-AF65-F5344CB8AC3E}">
        <p14:creationId xmlns:p14="http://schemas.microsoft.com/office/powerpoint/2010/main" val="15760890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476671"/>
            <a:ext cx="7477125" cy="893341"/>
          </a:xfrm>
        </p:spPr>
        <p:txBody>
          <a:bodyPr/>
          <a:lstStyle/>
          <a:p>
            <a:r>
              <a:rPr lang="en-IN" sz="2800" b="1" kern="1200" dirty="0">
                <a:solidFill>
                  <a:srgbClr val="323232"/>
                </a:solidFill>
                <a:latin typeface="Lato"/>
              </a:rPr>
              <a:t>4. Erase your tracks.</a:t>
            </a:r>
            <a:r>
              <a:rPr lang="en-IN" sz="2800" kern="1200" dirty="0">
                <a:solidFill>
                  <a:srgbClr val="131313"/>
                </a:solidFill>
                <a:latin typeface="Lato"/>
              </a:rPr>
              <a:t/>
            </a:r>
            <a:br>
              <a:rPr lang="en-IN" sz="2800" kern="1200" dirty="0">
                <a:solidFill>
                  <a:srgbClr val="131313"/>
                </a:solidFill>
                <a:latin typeface="Lato"/>
              </a:rPr>
            </a:br>
            <a:r>
              <a:rPr lang="en-IN" sz="2800" kern="1200" dirty="0">
                <a:solidFill>
                  <a:srgbClr val="131313"/>
                </a:solidFill>
                <a:latin typeface="Lato"/>
              </a:rPr>
              <a:t/>
            </a:r>
            <a:br>
              <a:rPr lang="en-IN" sz="2800" kern="1200" dirty="0">
                <a:solidFill>
                  <a:srgbClr val="131313"/>
                </a:solidFill>
                <a:latin typeface="Lato"/>
              </a:rPr>
            </a:br>
            <a:endParaRPr lang="en-US" dirty="0"/>
          </a:p>
        </p:txBody>
      </p:sp>
      <p:sp>
        <p:nvSpPr>
          <p:cNvPr id="3" name="Content Placeholder 2"/>
          <p:cNvSpPr>
            <a:spLocks noGrp="1"/>
          </p:cNvSpPr>
          <p:nvPr>
            <p:ph sz="half" idx="1"/>
          </p:nvPr>
        </p:nvSpPr>
        <p:spPr>
          <a:xfrm>
            <a:off x="263525" y="836713"/>
            <a:ext cx="3616325" cy="5259288"/>
          </a:xfrm>
        </p:spPr>
        <p:txBody>
          <a:bodyPr/>
          <a:lstStyle/>
          <a:p>
            <a:pPr>
              <a:buFont typeface="Arial"/>
              <a:buChar char="•"/>
            </a:pPr>
            <a:r>
              <a:rPr lang="en-US" sz="2000" dirty="0">
                <a:solidFill>
                  <a:srgbClr val="333333"/>
                </a:solidFill>
                <a:latin typeface="Trebuchet"/>
              </a:rPr>
              <a:t>In the top-right corner of the browser window, click the Chrome menu.</a:t>
            </a:r>
          </a:p>
          <a:p>
            <a:pPr>
              <a:buFont typeface="Arial"/>
              <a:buChar char="•"/>
            </a:pPr>
            <a:r>
              <a:rPr lang="en-US" sz="2000" dirty="0">
                <a:solidFill>
                  <a:srgbClr val="333333"/>
                </a:solidFill>
                <a:latin typeface="Trebuchet"/>
              </a:rPr>
              <a:t>Select 'history'.</a:t>
            </a:r>
          </a:p>
          <a:p>
            <a:pPr>
              <a:buFont typeface="Arial"/>
              <a:buChar char="•"/>
            </a:pPr>
            <a:r>
              <a:rPr lang="en-US" sz="2000" dirty="0">
                <a:solidFill>
                  <a:srgbClr val="333333"/>
                </a:solidFill>
                <a:latin typeface="Trebuchet"/>
              </a:rPr>
              <a:t>Click the button 'clear browsing data'. A dialog box will appear.</a:t>
            </a:r>
          </a:p>
          <a:p>
            <a:pPr>
              <a:buFont typeface="Arial"/>
              <a:buChar char="•"/>
            </a:pPr>
            <a:r>
              <a:rPr lang="en-US" sz="2000" dirty="0">
                <a:solidFill>
                  <a:srgbClr val="333333"/>
                </a:solidFill>
                <a:latin typeface="Trebuchet"/>
              </a:rPr>
              <a:t>From the drop-down menu, select how much history you want to delete.it will include in 'browsing history.'</a:t>
            </a:r>
          </a:p>
          <a:p>
            <a:pPr>
              <a:buFont typeface="Arial"/>
              <a:buChar char="•"/>
            </a:pPr>
            <a:r>
              <a:rPr lang="en-US" sz="2000" dirty="0">
                <a:solidFill>
                  <a:srgbClr val="333333"/>
                </a:solidFill>
                <a:latin typeface="Trebuchet"/>
              </a:rPr>
              <a:t>Click the button 'clear browsing data.'</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032250" y="1052736"/>
            <a:ext cx="3617913" cy="4392487"/>
          </a:xfrm>
        </p:spPr>
      </p:pic>
    </p:spTree>
    <p:extLst>
      <p:ext uri="{BB962C8B-B14F-4D97-AF65-F5344CB8AC3E}">
        <p14:creationId xmlns:p14="http://schemas.microsoft.com/office/powerpoint/2010/main" val="11509963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323232"/>
                </a:solidFill>
                <a:latin typeface="Lato"/>
              </a:rPr>
              <a:t>Watch out for over-the-shoulder snoops</a:t>
            </a:r>
            <a:r>
              <a:rPr lang="en-US" b="1" dirty="0">
                <a:solidFill>
                  <a:srgbClr val="323232"/>
                </a:solidFill>
                <a:latin typeface="Lato"/>
              </a:rPr>
              <a:t>.</a:t>
            </a:r>
            <a:endParaRPr lang="en-US" dirty="0"/>
          </a:p>
        </p:txBody>
      </p:sp>
      <p:sp>
        <p:nvSpPr>
          <p:cNvPr id="3" name="Content Placeholder 2"/>
          <p:cNvSpPr>
            <a:spLocks noGrp="1"/>
          </p:cNvSpPr>
          <p:nvPr>
            <p:ph sz="half" idx="1"/>
          </p:nvPr>
        </p:nvSpPr>
        <p:spPr/>
        <p:txBody>
          <a:bodyPr/>
          <a:lstStyle/>
          <a:p>
            <a:r>
              <a:rPr lang="en-US" sz="2400" dirty="0"/>
              <a:t>When you use a public computer, be on the look out for thieves who look over your shoulder or stand particularly close to you in order to take note of your sensitive information (such as passwords) as you enter them on the computer.</a:t>
            </a:r>
          </a:p>
          <a:p>
            <a:pPr marL="0" indent="0">
              <a:buNone/>
            </a:pPr>
            <a:r>
              <a:rPr lang="en-US" sz="2400" dirty="0"/>
              <a:t> </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851920" y="1700808"/>
            <a:ext cx="3744415" cy="3816424"/>
          </a:xfrm>
        </p:spPr>
      </p:pic>
    </p:spTree>
    <p:extLst>
      <p:ext uri="{BB962C8B-B14F-4D97-AF65-F5344CB8AC3E}">
        <p14:creationId xmlns:p14="http://schemas.microsoft.com/office/powerpoint/2010/main" val="7847243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97346"/>
            <a:ext cx="6102424" cy="6370975"/>
          </a:xfrm>
          <a:prstGeom prst="rect">
            <a:avLst/>
          </a:prstGeom>
        </p:spPr>
        <p:txBody>
          <a:bodyPr wrap="square">
            <a:spAutoFit/>
          </a:bodyPr>
          <a:lstStyle/>
          <a:p>
            <a:r>
              <a:rPr lang="en-IN" sz="2800" b="1" dirty="0" smtClean="0">
                <a:solidFill>
                  <a:srgbClr val="323232"/>
                </a:solidFill>
                <a:latin typeface="Lato"/>
              </a:rPr>
              <a:t>6. Don't </a:t>
            </a:r>
            <a:r>
              <a:rPr lang="en-IN" sz="2800" b="1" dirty="0">
                <a:solidFill>
                  <a:srgbClr val="323232"/>
                </a:solidFill>
                <a:latin typeface="Lato"/>
              </a:rPr>
              <a:t>enter sensitive information into a public computer</a:t>
            </a:r>
            <a:r>
              <a:rPr lang="en-IN" b="1" dirty="0">
                <a:solidFill>
                  <a:srgbClr val="323232"/>
                </a:solidFill>
                <a:latin typeface="Lato"/>
              </a:rPr>
              <a:t>.</a:t>
            </a:r>
            <a:r>
              <a:rPr lang="en-IN" dirty="0"/>
              <a:t/>
            </a:r>
            <a:br>
              <a:rPr lang="en-IN" dirty="0"/>
            </a:br>
            <a:endParaRPr lang="en-IN" dirty="0" smtClean="0"/>
          </a:p>
          <a:p>
            <a:pPr marL="285750" indent="-285750">
              <a:buFont typeface="Wingdings" pitchFamily="2" charset="2"/>
              <a:buChar char="§"/>
            </a:pPr>
            <a:r>
              <a:rPr lang="en-IN" dirty="0" smtClean="0">
                <a:solidFill>
                  <a:srgbClr val="131313"/>
                </a:solidFill>
                <a:latin typeface="Lato"/>
              </a:rPr>
              <a:t>The </a:t>
            </a:r>
            <a:r>
              <a:rPr lang="en-IN" dirty="0">
                <a:solidFill>
                  <a:srgbClr val="131313"/>
                </a:solidFill>
                <a:latin typeface="Lato"/>
              </a:rPr>
              <a:t>above measures provide some protection against casual hackers who use a public computer after you </a:t>
            </a:r>
            <a:r>
              <a:rPr lang="en-IN" dirty="0" smtClean="0">
                <a:solidFill>
                  <a:srgbClr val="131313"/>
                </a:solidFill>
                <a:latin typeface="Lato"/>
              </a:rPr>
              <a:t>have</a:t>
            </a:r>
            <a:r>
              <a:rPr lang="en-IN" dirty="0" smtClean="0"/>
              <a:t>.</a:t>
            </a:r>
          </a:p>
          <a:p>
            <a:pPr marL="285750" indent="-285750">
              <a:buFont typeface="Wingdings" pitchFamily="2" charset="2"/>
              <a:buChar char="§"/>
            </a:pPr>
            <a:endParaRPr lang="en-IN" dirty="0" smtClean="0"/>
          </a:p>
          <a:p>
            <a:pPr marL="285750" indent="-285750">
              <a:buFont typeface="Wingdings" pitchFamily="2" charset="2"/>
              <a:buChar char="§"/>
            </a:pPr>
            <a:r>
              <a:rPr lang="en-IN" dirty="0" smtClean="0">
                <a:solidFill>
                  <a:srgbClr val="131313"/>
                </a:solidFill>
                <a:latin typeface="Lato"/>
              </a:rPr>
              <a:t>But </a:t>
            </a:r>
            <a:r>
              <a:rPr lang="en-IN" dirty="0">
                <a:solidFill>
                  <a:srgbClr val="131313"/>
                </a:solidFill>
                <a:latin typeface="Lato"/>
              </a:rPr>
              <a:t>keep in mind that a really industrious thief might have installed sophisticated software on the public computer that records every keystroke and then emails that information back to him</a:t>
            </a:r>
            <a:r>
              <a:rPr lang="en-IN" dirty="0" smtClean="0">
                <a:solidFill>
                  <a:srgbClr val="131313"/>
                </a:solidFill>
                <a:latin typeface="Lato"/>
              </a:rPr>
              <a:t>.</a:t>
            </a:r>
          </a:p>
          <a:p>
            <a:pPr marL="285750" indent="-285750">
              <a:buFont typeface="Wingdings" pitchFamily="2" charset="2"/>
              <a:buChar char="§"/>
            </a:pPr>
            <a:endParaRPr lang="en-IN" dirty="0" smtClean="0">
              <a:solidFill>
                <a:srgbClr val="131313"/>
              </a:solidFill>
              <a:latin typeface="Lato"/>
            </a:endParaRPr>
          </a:p>
          <a:p>
            <a:pPr marL="285750" indent="-285750">
              <a:buFont typeface="Wingdings" pitchFamily="2" charset="2"/>
              <a:buChar char="§"/>
            </a:pPr>
            <a:r>
              <a:rPr lang="en-IN" dirty="0" smtClean="0">
                <a:solidFill>
                  <a:srgbClr val="131313"/>
                </a:solidFill>
                <a:latin typeface="Lato"/>
              </a:rPr>
              <a:t>Then</a:t>
            </a:r>
            <a:r>
              <a:rPr lang="en-IN" dirty="0">
                <a:solidFill>
                  <a:srgbClr val="131313"/>
                </a:solidFill>
                <a:latin typeface="Lato"/>
              </a:rPr>
              <a:t>, it doesn't matter if you haven't saved your information or if you've erased your tracks. They still have access to this information</a:t>
            </a:r>
            <a:r>
              <a:rPr lang="en-IN" dirty="0" smtClean="0">
                <a:solidFill>
                  <a:srgbClr val="131313"/>
                </a:solidFill>
                <a:latin typeface="Lato"/>
              </a:rPr>
              <a:t>.</a:t>
            </a:r>
            <a:r>
              <a:rPr lang="en-IN" dirty="0"/>
              <a:t/>
            </a:r>
            <a:br>
              <a:rPr lang="en-IN" dirty="0"/>
            </a:br>
            <a:endParaRPr lang="en-IN" dirty="0" smtClean="0"/>
          </a:p>
          <a:p>
            <a:pPr marL="285750" indent="-285750">
              <a:buFont typeface="Wingdings" pitchFamily="2" charset="2"/>
              <a:buChar char="§"/>
            </a:pPr>
            <a:r>
              <a:rPr lang="en-IN" dirty="0" smtClean="0">
                <a:solidFill>
                  <a:srgbClr val="131313"/>
                </a:solidFill>
                <a:latin typeface="Lato"/>
              </a:rPr>
              <a:t>If </a:t>
            </a:r>
            <a:r>
              <a:rPr lang="en-IN" dirty="0">
                <a:solidFill>
                  <a:srgbClr val="131313"/>
                </a:solidFill>
                <a:latin typeface="Lato"/>
              </a:rPr>
              <a:t>you really want to be safe, avoid entering any sensitive information into any public computer, especially your credit card number or any other personal or financial details.</a:t>
            </a:r>
            <a:endParaRPr lang="en-IN" dirty="0"/>
          </a:p>
        </p:txBody>
      </p:sp>
    </p:spTree>
    <p:extLst>
      <p:ext uri="{BB962C8B-B14F-4D97-AF65-F5344CB8AC3E}">
        <p14:creationId xmlns:p14="http://schemas.microsoft.com/office/powerpoint/2010/main" val="27448070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44" r="44"/>
          <a:stretch>
            <a:fillRect/>
          </a:stretch>
        </p:blipFill>
        <p:spPr>
          <a:xfrm>
            <a:off x="1187624" y="612774"/>
            <a:ext cx="6091064" cy="46164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Text Placeholder 3"/>
          <p:cNvSpPr>
            <a:spLocks noGrp="1"/>
          </p:cNvSpPr>
          <p:nvPr>
            <p:ph type="body" sz="half" idx="2"/>
          </p:nvPr>
        </p:nvSpPr>
        <p:spPr/>
        <p:txBody>
          <a:bodyPr/>
          <a:lstStyle/>
          <a:p>
            <a:endParaRPr lang="en-IN"/>
          </a:p>
        </p:txBody>
      </p:sp>
    </p:spTree>
    <p:extLst>
      <p:ext uri="{BB962C8B-B14F-4D97-AF65-F5344CB8AC3E}">
        <p14:creationId xmlns:p14="http://schemas.microsoft.com/office/powerpoint/2010/main" val="5190992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Kimono design template">
  <a:themeElements>
    <a:clrScheme name="Office Theme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IN"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Office Theme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Office Theme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Office Theme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Office Theme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Kimono design template</Template>
  <TotalTime>123</TotalTime>
  <Words>335</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Kimono design template</vt:lpstr>
      <vt:lpstr>Name of OT:  Vishwas Pundlikrao Shirsath  Cadre : Deputy Collector </vt:lpstr>
      <vt:lpstr>Introduction</vt:lpstr>
      <vt:lpstr>Safety Tips when Using a Public Computer </vt:lpstr>
      <vt:lpstr>2. Don't save your login information.</vt:lpstr>
      <vt:lpstr> 3.Disable the feature that stores passwords. </vt:lpstr>
      <vt:lpstr>4. Erase your tracks.  </vt:lpstr>
      <vt:lpstr>Watch out for over-the-shoulder snoops.</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OT:  Vishwas Pundlikrao Shirsath  Cadre : Deputy Collector</dc:title>
  <dc:creator>j29</dc:creator>
  <cp:lastModifiedBy>j29</cp:lastModifiedBy>
  <cp:revision>13</cp:revision>
  <cp:lastPrinted>1601-01-01T00:00:00Z</cp:lastPrinted>
  <dcterms:created xsi:type="dcterms:W3CDTF">2019-10-16T18:54:07Z</dcterms:created>
  <dcterms:modified xsi:type="dcterms:W3CDTF">2019-11-05T09:41:37Z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TC102037761033</vt:lpwstr>
  </property>
</Properties>
</file>