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8" r:id="rId1"/>
  </p:sldMasterIdLst>
  <p:notesMasterIdLst>
    <p:notesMasterId r:id="rId13"/>
  </p:notesMasterIdLst>
  <p:sldIdLst>
    <p:sldId id="288" r:id="rId2"/>
    <p:sldId id="287" r:id="rId3"/>
    <p:sldId id="291" r:id="rId4"/>
    <p:sldId id="257" r:id="rId5"/>
    <p:sldId id="268" r:id="rId6"/>
    <p:sldId id="274" r:id="rId7"/>
    <p:sldId id="276" r:id="rId8"/>
    <p:sldId id="295" r:id="rId9"/>
    <p:sldId id="280" r:id="rId10"/>
    <p:sldId id="270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2" autoAdjust="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37579-A92F-4E7C-8DA9-CE4D660C18DE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15FA8-D76B-42CF-9BFA-EE75023168F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907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F8D-C63D-4D05-86FF-D4CD59DF80D9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19F0-83ED-4899-BC7C-B51F5008B2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123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F8D-C63D-4D05-86FF-D4CD59DF80D9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19F0-83ED-4899-BC7C-B51F5008B2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456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F8D-C63D-4D05-86FF-D4CD59DF80D9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19F0-83ED-4899-BC7C-B51F5008B2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499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F8D-C63D-4D05-86FF-D4CD59DF80D9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19F0-83ED-4899-BC7C-B51F5008B2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25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F8D-C63D-4D05-86FF-D4CD59DF80D9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19F0-83ED-4899-BC7C-B51F5008B2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514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F8D-C63D-4D05-86FF-D4CD59DF80D9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19F0-83ED-4899-BC7C-B51F5008B2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138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F8D-C63D-4D05-86FF-D4CD59DF80D9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19F0-83ED-4899-BC7C-B51F5008B2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395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F8D-C63D-4D05-86FF-D4CD59DF80D9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19F0-83ED-4899-BC7C-B51F5008B2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263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F8D-C63D-4D05-86FF-D4CD59DF80D9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19F0-83ED-4899-BC7C-B51F5008B2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630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F8D-C63D-4D05-86FF-D4CD59DF80D9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19F0-83ED-4899-BC7C-B51F5008B2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728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6F8D-C63D-4D05-86FF-D4CD59DF80D9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119F0-83ED-4899-BC7C-B51F5008B2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12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6F8D-C63D-4D05-86FF-D4CD59DF80D9}" type="datetimeFigureOut">
              <a:rPr lang="en-IN" smtClean="0"/>
              <a:t>04-11-2019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19F0-83ED-4899-BC7C-B51F5008B2D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66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IN" sz="5400" dirty="0">
                <a:solidFill>
                  <a:srgbClr val="FF0000"/>
                </a:solidFill>
              </a:rPr>
              <a:t>Track status </a:t>
            </a:r>
            <a:endParaRPr lang="en-IN" sz="5400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IN" sz="5400" dirty="0">
                <a:solidFill>
                  <a:srgbClr val="FF0000"/>
                </a:solidFill>
              </a:rPr>
              <a:t> </a:t>
            </a:r>
            <a:r>
              <a:rPr lang="en-IN" sz="5400" dirty="0" smtClean="0">
                <a:solidFill>
                  <a:srgbClr val="FF0000"/>
                </a:solidFill>
              </a:rPr>
              <a:t>      of</a:t>
            </a:r>
          </a:p>
          <a:p>
            <a:pPr marL="457200" lvl="1" indent="0">
              <a:buNone/>
            </a:pPr>
            <a:r>
              <a:rPr lang="en-IN" sz="6000" dirty="0" smtClean="0">
                <a:solidFill>
                  <a:srgbClr val="FF0000"/>
                </a:solidFill>
              </a:rPr>
              <a:t> </a:t>
            </a:r>
            <a:r>
              <a:rPr lang="en-IN" sz="6000" dirty="0">
                <a:solidFill>
                  <a:srgbClr val="FF0000"/>
                </a:solidFill>
              </a:rPr>
              <a:t>a Court Case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1683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3968" y="3068960"/>
            <a:ext cx="44644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000" dirty="0"/>
          </a:p>
          <a:p>
            <a:r>
              <a:rPr lang="en-IN" sz="2000" dirty="0"/>
              <a:t>By</a:t>
            </a:r>
          </a:p>
          <a:p>
            <a:r>
              <a:rPr lang="en-IN" sz="2000" dirty="0" err="1"/>
              <a:t>Sayali</a:t>
            </a:r>
            <a:r>
              <a:rPr lang="en-IN" sz="2000" dirty="0"/>
              <a:t> </a:t>
            </a:r>
            <a:r>
              <a:rPr lang="en-IN" sz="2000" dirty="0" err="1"/>
              <a:t>Anant</a:t>
            </a:r>
            <a:r>
              <a:rPr lang="en-IN" sz="2000" dirty="0"/>
              <a:t> </a:t>
            </a:r>
            <a:r>
              <a:rPr lang="en-IN" sz="2000" dirty="0" err="1"/>
              <a:t>Shirke</a:t>
            </a:r>
            <a:r>
              <a:rPr lang="en-IN" sz="2000" dirty="0"/>
              <a:t/>
            </a:r>
            <a:br>
              <a:rPr lang="en-IN" sz="2000" dirty="0"/>
            </a:br>
            <a:r>
              <a:rPr lang="en-IN" sz="2000" dirty="0"/>
              <a:t>Assistant Commissioner of State tax</a:t>
            </a:r>
          </a:p>
          <a:p>
            <a:r>
              <a:rPr lang="en-IN" sz="2000" dirty="0" smtClean="0"/>
              <a:t>Batch- CPTP 5 (</a:t>
            </a:r>
            <a:r>
              <a:rPr lang="en-IN" sz="2000" dirty="0"/>
              <a:t>2017)</a:t>
            </a:r>
          </a:p>
        </p:txBody>
      </p:sp>
    </p:spTree>
    <p:extLst>
      <p:ext uri="{BB962C8B-B14F-4D97-AF65-F5344CB8AC3E}">
        <p14:creationId xmlns:p14="http://schemas.microsoft.com/office/powerpoint/2010/main" val="39235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273050"/>
            <a:ext cx="5184576" cy="5853113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3008313" cy="5073427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2657"/>
            <a:ext cx="4824536" cy="594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1196753"/>
            <a:ext cx="28083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COURTS</a:t>
            </a:r>
          </a:p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SERVICES</a:t>
            </a: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APP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9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483" y="2967335"/>
            <a:ext cx="57030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</a:t>
            </a:r>
            <a:r>
              <a:rPr lang="en-US" sz="5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88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endParaRPr lang="en-US" sz="88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937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47" y="116632"/>
            <a:ext cx="3008313" cy="108012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sz="3000" dirty="0"/>
              <a:t>The ECourts Project was conceptualized on the basis of the “National Policy and Action Plan for Implementation of Information and Communication Technology (ICT) in the Indian Judiciary – 2005” submitted by e committee, Supreme Court of India with a vision</a:t>
            </a:r>
          </a:p>
          <a:p>
            <a:r>
              <a:rPr lang="en-IN" sz="3000" dirty="0"/>
              <a:t>    To transform the Indian Judiciary by ICT    enablement of Courts</a:t>
            </a:r>
            <a:r>
              <a:rPr lang="en-IN" dirty="0"/>
              <a:t>.</a:t>
            </a:r>
          </a:p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5" name="Picture 3" descr="C:\Users\room30\Desktop\Court-C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3123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9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Aim of </a:t>
            </a:r>
            <a:r>
              <a:rPr lang="en-IN" dirty="0" err="1" smtClean="0">
                <a:solidFill>
                  <a:srgbClr val="FF0000"/>
                </a:solidFill>
              </a:rPr>
              <a:t>ecourt</a:t>
            </a:r>
            <a:r>
              <a:rPr lang="en-IN" dirty="0" smtClean="0">
                <a:solidFill>
                  <a:srgbClr val="FF0000"/>
                </a:solidFill>
              </a:rPr>
              <a:t> services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/>
              <a:t>To </a:t>
            </a:r>
            <a:r>
              <a:rPr lang="en-IN" dirty="0"/>
              <a:t>provide efficient &amp; time-bound citizen centric services </a:t>
            </a:r>
            <a:r>
              <a:rPr lang="en-IN" dirty="0" smtClean="0"/>
              <a:t>delivery</a:t>
            </a:r>
            <a:endParaRPr lang="en-IN" dirty="0"/>
          </a:p>
          <a:p>
            <a:r>
              <a:rPr lang="en-IN" dirty="0" smtClean="0"/>
              <a:t>To </a:t>
            </a:r>
            <a:r>
              <a:rPr lang="en-IN" dirty="0"/>
              <a:t>automate the processes to provide transparency in accessibility of information to its stakeholders.</a:t>
            </a:r>
          </a:p>
          <a:p>
            <a:r>
              <a:rPr lang="en-IN" dirty="0"/>
              <a:t>To enhance judicial productivity, both qualitatively &amp; quantitatively, to make the justice delivery system affordable, accessible, cost effective, predictable, reliable and transparent.</a:t>
            </a:r>
          </a:p>
        </p:txBody>
      </p:sp>
    </p:spTree>
    <p:extLst>
      <p:ext uri="{BB962C8B-B14F-4D97-AF65-F5344CB8AC3E}">
        <p14:creationId xmlns:p14="http://schemas.microsoft.com/office/powerpoint/2010/main" val="6480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dirty="0" smtClean="0">
                <a:solidFill>
                  <a:srgbClr val="FF0000"/>
                </a:solidFill>
              </a:rPr>
              <a:t>STEPS TO BE FOLLOWED</a:t>
            </a:r>
            <a:endParaRPr lang="en-IN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/>
              <a:t>1. Website-</a:t>
            </a:r>
            <a:r>
              <a:rPr lang="en-IN" u="sng" dirty="0" smtClean="0"/>
              <a:t> www.ecourts.gov.in</a:t>
            </a:r>
          </a:p>
          <a:p>
            <a:pPr marL="0" indent="0">
              <a:buNone/>
            </a:pPr>
            <a:r>
              <a:rPr lang="en-IN" dirty="0" smtClean="0"/>
              <a:t>2.  Search by CNR Number</a:t>
            </a:r>
          </a:p>
          <a:p>
            <a:pPr marL="0" indent="0">
              <a:buNone/>
            </a:pPr>
            <a:r>
              <a:rPr lang="en-IN" dirty="0" smtClean="0"/>
              <a:t>3. On clicking the search button, the current status and entire history of the status will be shown</a:t>
            </a:r>
          </a:p>
          <a:p>
            <a:pPr marL="0" indent="0">
              <a:buNone/>
            </a:pPr>
            <a:r>
              <a:rPr lang="en-IN" dirty="0" smtClean="0"/>
              <a:t>4.If you don’t know CNR Number then click on case status and  search by other options like Case registration number, Party name, </a:t>
            </a:r>
            <a:r>
              <a:rPr lang="en-IN" dirty="0"/>
              <a:t>A</a:t>
            </a:r>
            <a:r>
              <a:rPr lang="en-IN" dirty="0" smtClean="0"/>
              <a:t>dvocate name etc.</a:t>
            </a:r>
          </a:p>
          <a:p>
            <a:endParaRPr lang="en-IN" dirty="0"/>
          </a:p>
        </p:txBody>
      </p:sp>
      <p:sp>
        <p:nvSpPr>
          <p:cNvPr id="4" name="AutoShape 4" descr="CNR Numb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6" descr="CNR Numb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32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006" t="-31357" r="-56920" b="-28411"/>
          <a:stretch/>
        </p:blipFill>
        <p:spPr bwMode="auto">
          <a:xfrm>
            <a:off x="-4356992" y="-161156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3491880" y="2780928"/>
            <a:ext cx="1080120" cy="216024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ight Arrow 14"/>
          <p:cNvSpPr/>
          <p:nvPr/>
        </p:nvSpPr>
        <p:spPr>
          <a:xfrm flipH="1">
            <a:off x="1475656" y="2996952"/>
            <a:ext cx="1368152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18864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>
                <a:solidFill>
                  <a:srgbClr val="FF0000"/>
                </a:solidFill>
              </a:rPr>
              <a:t>Search by CNR NUMBER</a:t>
            </a:r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16362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r>
              <a:rPr lang="en-IN" dirty="0"/>
              <a:t> TRACKING CASES IN DISTRICT COURTS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20713"/>
            <a:ext cx="8791575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1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CASES AT PUNE DISTRICT COURT</a:t>
            </a:r>
            <a:br>
              <a:rPr lang="en-IN" dirty="0" smtClean="0"/>
            </a:b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t="16009" r="22581" b="-3995"/>
          <a:stretch/>
        </p:blipFill>
        <p:spPr bwMode="auto">
          <a:xfrm>
            <a:off x="467544" y="764704"/>
            <a:ext cx="8208911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3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Case status:</a:t>
            </a:r>
          </a:p>
          <a:p>
            <a:r>
              <a:rPr lang="en-IN" sz="3200" dirty="0" smtClean="0"/>
              <a:t>Search by case number</a:t>
            </a:r>
            <a:endParaRPr lang="en-IN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3050"/>
            <a:ext cx="4536504" cy="6252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49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6" t="7920" r="23082" b="3288"/>
          <a:stretch/>
        </p:blipFill>
        <p:spPr bwMode="auto">
          <a:xfrm>
            <a:off x="251520" y="0"/>
            <a:ext cx="9145016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96752"/>
            <a:ext cx="12241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u="sng" dirty="0" smtClean="0">
                <a:solidFill>
                  <a:schemeClr val="accent1">
                    <a:lumMod val="50000"/>
                  </a:schemeClr>
                </a:solidFill>
              </a:rPr>
              <a:t>CASE</a:t>
            </a:r>
          </a:p>
          <a:p>
            <a:r>
              <a:rPr lang="en-IN" sz="2000" u="sng" dirty="0" smtClean="0">
                <a:solidFill>
                  <a:schemeClr val="accent1">
                    <a:lumMod val="50000"/>
                  </a:schemeClr>
                </a:solidFill>
              </a:rPr>
              <a:t>DETAILS</a:t>
            </a:r>
          </a:p>
          <a:p>
            <a:endParaRPr lang="en-IN" sz="2000" u="sng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172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INTRODUCTION</vt:lpstr>
      <vt:lpstr>Aim of ecourt services</vt:lpstr>
      <vt:lpstr>STEPS TO BE FOLLOWED</vt:lpstr>
      <vt:lpstr>PowerPoint Presentation</vt:lpstr>
      <vt:lpstr> TRACKING CASES IN DISTRICT COURTS</vt:lpstr>
      <vt:lpstr>CASES AT PUNE DISTRICT COURT 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room30</dc:creator>
  <cp:lastModifiedBy>room30</cp:lastModifiedBy>
  <cp:revision>25</cp:revision>
  <dcterms:created xsi:type="dcterms:W3CDTF">2019-11-03T14:24:03Z</dcterms:created>
  <dcterms:modified xsi:type="dcterms:W3CDTF">2019-11-04T17:28:44Z</dcterms:modified>
</cp:coreProperties>
</file>