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4" r:id="rId8"/>
    <p:sldId id="261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4843528-DC2B-413C-B4DD-F05C23EF65D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F27F25-2FD0-4103-A8F9-1FB43DC03B6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160239"/>
          </a:xfrm>
        </p:spPr>
        <p:txBody>
          <a:bodyPr/>
          <a:lstStyle/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Just Because It’s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ree, It Doesn’t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ean It’s Safe</a:t>
            </a:r>
            <a:endParaRPr lang="en-IN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656184"/>
          </a:xfrm>
        </p:spPr>
        <p:txBody>
          <a:bodyPr>
            <a:normAutofit/>
          </a:bodyPr>
          <a:lstStyle/>
          <a:p>
            <a:pPr algn="l"/>
            <a:r>
              <a:rPr lang="en-IN" sz="2400" dirty="0" smtClean="0">
                <a:solidFill>
                  <a:srgbClr val="FF0000"/>
                </a:solidFill>
              </a:rPr>
              <a:t>Presented By : </a:t>
            </a:r>
            <a:r>
              <a:rPr lang="en-IN" sz="2400" dirty="0" err="1" smtClean="0">
                <a:solidFill>
                  <a:srgbClr val="FF0000"/>
                </a:solidFill>
              </a:rPr>
              <a:t>Mr.</a:t>
            </a:r>
            <a:r>
              <a:rPr lang="en-IN" sz="2400" dirty="0" smtClean="0">
                <a:solidFill>
                  <a:srgbClr val="FF0000"/>
                </a:solidFill>
              </a:rPr>
              <a:t> </a:t>
            </a:r>
            <a:r>
              <a:rPr lang="en-IN" sz="2400" dirty="0" err="1" smtClean="0">
                <a:solidFill>
                  <a:srgbClr val="FF0000"/>
                </a:solidFill>
              </a:rPr>
              <a:t>Sushant</a:t>
            </a:r>
            <a:r>
              <a:rPr lang="en-IN" sz="2400" dirty="0" smtClean="0">
                <a:solidFill>
                  <a:srgbClr val="FF0000"/>
                </a:solidFill>
              </a:rPr>
              <a:t> </a:t>
            </a:r>
            <a:r>
              <a:rPr lang="en-IN" sz="2400" dirty="0" err="1" smtClean="0">
                <a:solidFill>
                  <a:srgbClr val="FF0000"/>
                </a:solidFill>
              </a:rPr>
              <a:t>Laxman</a:t>
            </a:r>
            <a:r>
              <a:rPr lang="en-IN" sz="2400" dirty="0" smtClean="0">
                <a:solidFill>
                  <a:srgbClr val="FF0000"/>
                </a:solidFill>
              </a:rPr>
              <a:t> </a:t>
            </a:r>
            <a:r>
              <a:rPr lang="en-IN" sz="2400" dirty="0" err="1" smtClean="0">
                <a:solidFill>
                  <a:srgbClr val="FF0000"/>
                </a:solidFill>
              </a:rPr>
              <a:t>Shinde</a:t>
            </a:r>
            <a:endParaRPr lang="en-IN" sz="2400" dirty="0" smtClean="0">
              <a:solidFill>
                <a:srgbClr val="FF0000"/>
              </a:solidFill>
            </a:endParaRPr>
          </a:p>
          <a:p>
            <a:pPr algn="l"/>
            <a:r>
              <a:rPr lang="en-IN" sz="2400" dirty="0" smtClean="0">
                <a:solidFill>
                  <a:srgbClr val="FF0000"/>
                </a:solidFill>
              </a:rPr>
              <a:t>Designation: Deputy Collector</a:t>
            </a:r>
          </a:p>
          <a:p>
            <a:pPr algn="l"/>
            <a:r>
              <a:rPr lang="en-IN" sz="2400" dirty="0" smtClean="0">
                <a:solidFill>
                  <a:srgbClr val="FF0000"/>
                </a:solidFill>
              </a:rPr>
              <a:t>Roll No. : D30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5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3024336"/>
          </a:xfrm>
        </p:spPr>
        <p:txBody>
          <a:bodyPr>
            <a:normAutofit fontScale="90000"/>
          </a:bodyPr>
          <a:lstStyle/>
          <a:p>
            <a:r>
              <a:rPr lang="en-IN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Any Questions….?</a:t>
            </a:r>
            <a:br>
              <a:rPr lang="en-IN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IN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IN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IN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You..!!!</a:t>
            </a:r>
            <a:endParaRPr lang="en-IN" sz="9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22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Free Internet Services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353460"/>
              </p:ext>
            </p:extLst>
          </p:nvPr>
        </p:nvGraphicFramePr>
        <p:xfrm>
          <a:off x="1547664" y="2708920"/>
          <a:ext cx="6096000" cy="274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4007768"/>
              </a:tblGrid>
              <a:tr h="576064">
                <a:tc>
                  <a:txBody>
                    <a:bodyPr/>
                    <a:lstStyle/>
                    <a:p>
                      <a:r>
                        <a:rPr lang="en-IN" dirty="0" smtClean="0"/>
                        <a:t>Types</a:t>
                      </a:r>
                      <a:r>
                        <a:rPr lang="en-IN" baseline="0" dirty="0" smtClean="0"/>
                        <a:t> Of Services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Examples</a:t>
                      </a:r>
                      <a:endParaRPr lang="en-IN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IN" dirty="0" smtClean="0"/>
                        <a:t>Application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err="1" smtClean="0">
                          <a:solidFill>
                            <a:srgbClr val="FF0000"/>
                          </a:solidFill>
                        </a:rPr>
                        <a:t>Facemaker</a:t>
                      </a:r>
                      <a:endParaRPr lang="en-IN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r>
                        <a:rPr lang="en-IN" dirty="0" smtClean="0"/>
                        <a:t>Websites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Alibaba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IN" dirty="0" smtClean="0"/>
                        <a:t>Streaming Services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YouTube</a:t>
                      </a:r>
                    </a:p>
                  </a:txBody>
                  <a:tcPr/>
                </a:tc>
              </a:tr>
              <a:tr h="241947">
                <a:tc>
                  <a:txBody>
                    <a:bodyPr/>
                    <a:lstStyle/>
                    <a:p>
                      <a:r>
                        <a:rPr lang="en-IN" dirty="0" smtClean="0"/>
                        <a:t>Social 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Facebook ,Telegram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0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213" y="2674938"/>
            <a:ext cx="6135511" cy="3451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29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IN" sz="2800" dirty="0" smtClean="0">
                <a:solidFill>
                  <a:schemeClr val="tx2"/>
                </a:solidFill>
              </a:rPr>
              <a:t>Beneficial to new customer and low income        group people</a:t>
            </a:r>
          </a:p>
          <a:p>
            <a:pPr marL="514350" indent="-514350">
              <a:buAutoNum type="arabicPeriod"/>
            </a:pPr>
            <a:endParaRPr lang="en-IN" sz="2800" dirty="0" smtClean="0">
              <a:solidFill>
                <a:schemeClr val="tx2"/>
              </a:solidFill>
            </a:endParaRPr>
          </a:p>
          <a:p>
            <a:pPr marL="514350" indent="-514350">
              <a:buAutoNum type="arabicPeriod"/>
            </a:pPr>
            <a:r>
              <a:rPr lang="en-IN" sz="2800" dirty="0" smtClean="0">
                <a:solidFill>
                  <a:schemeClr val="tx2"/>
                </a:solidFill>
              </a:rPr>
              <a:t>Entrepreneur can attract new customer 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IN" sz="2000" dirty="0" smtClean="0">
                <a:solidFill>
                  <a:srgbClr val="FF0000"/>
                </a:solidFill>
              </a:rPr>
              <a:t>                                                          Ex. </a:t>
            </a:r>
            <a:r>
              <a:rPr lang="en-IN" sz="2000" dirty="0" err="1" smtClean="0">
                <a:solidFill>
                  <a:srgbClr val="FF0000"/>
                </a:solidFill>
              </a:rPr>
              <a:t>Zomato</a:t>
            </a:r>
            <a:r>
              <a:rPr lang="en-IN" sz="20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IN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IN" sz="2800" dirty="0" smtClean="0">
                <a:solidFill>
                  <a:schemeClr val="tx2"/>
                </a:solidFill>
              </a:rPr>
              <a:t>3. Connect to world and bring people closer</a:t>
            </a:r>
          </a:p>
          <a:p>
            <a:pPr marL="0" indent="0">
              <a:buNone/>
            </a:pPr>
            <a:endParaRPr lang="en-IN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N" sz="2800" dirty="0" smtClean="0">
                <a:solidFill>
                  <a:schemeClr val="tx2"/>
                </a:solidFill>
              </a:rPr>
              <a:t>4. Does the work in minimum time</a:t>
            </a:r>
            <a:endParaRPr lang="en-IN" sz="28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Benefits Of Free Internet Services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32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01008"/>
            <a:ext cx="7772400" cy="1440160"/>
          </a:xfrm>
        </p:spPr>
        <p:txBody>
          <a:bodyPr>
            <a:normAutofit/>
          </a:bodyPr>
          <a:lstStyle/>
          <a:p>
            <a:r>
              <a:rPr lang="mr-IN" dirty="0" smtClean="0">
                <a:solidFill>
                  <a:srgbClr val="7030A0"/>
                </a:solidFill>
              </a:rPr>
              <a:t>कुछ पाने के लिए कुछ खोना भी पड़ता है </a:t>
            </a:r>
            <a:endParaRPr lang="en-IN" dirty="0">
              <a:solidFill>
                <a:srgbClr val="7030A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7772400" cy="2160239"/>
          </a:xfrm>
        </p:spPr>
        <p:txBody>
          <a:bodyPr/>
          <a:lstStyle/>
          <a:p>
            <a:r>
              <a:rPr lang="en-IN" b="1" i="1" dirty="0" smtClean="0">
                <a:solidFill>
                  <a:srgbClr val="FF0000"/>
                </a:solidFill>
              </a:rPr>
              <a:t>BUT Every coin has two sides</a:t>
            </a:r>
          </a:p>
          <a:p>
            <a:r>
              <a:rPr lang="en-IN" b="1" i="1" dirty="0">
                <a:solidFill>
                  <a:schemeClr val="tx1"/>
                </a:solidFill>
              </a:rPr>
              <a:t> </a:t>
            </a:r>
            <a:r>
              <a:rPr lang="en-IN" b="1" i="1" dirty="0" smtClean="0">
                <a:solidFill>
                  <a:schemeClr val="tx1"/>
                </a:solidFill>
              </a:rPr>
              <a:t>   </a:t>
            </a:r>
          </a:p>
          <a:p>
            <a:endParaRPr lang="en-IN" b="1" i="1" dirty="0">
              <a:solidFill>
                <a:schemeClr val="tx1"/>
              </a:solidFill>
            </a:endParaRPr>
          </a:p>
          <a:p>
            <a:r>
              <a:rPr lang="en-IN" b="1" i="1" dirty="0" smtClean="0">
                <a:solidFill>
                  <a:schemeClr val="tx1"/>
                </a:solidFill>
              </a:rPr>
              <a:t>                                           </a:t>
            </a:r>
            <a:r>
              <a:rPr lang="mr-IN" sz="2800" b="1" i="1" dirty="0" smtClean="0">
                <a:solidFill>
                  <a:srgbClr val="0070C0"/>
                </a:solidFill>
              </a:rPr>
              <a:t>क्योंकि </a:t>
            </a:r>
            <a:endParaRPr lang="en-IN" sz="2800" b="1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 sz="2800" dirty="0" smtClean="0"/>
              <a:t>1. Takes Personal information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             </a:t>
            </a:r>
            <a:r>
              <a:rPr lang="en-IN" sz="1800" dirty="0" smtClean="0">
                <a:solidFill>
                  <a:srgbClr val="FF0000"/>
                </a:solidFill>
              </a:rPr>
              <a:t>Ex.  Name, Contact, Email, T&amp;C  </a:t>
            </a:r>
            <a:r>
              <a:rPr lang="en-IN" sz="1800" dirty="0" err="1" smtClean="0">
                <a:solidFill>
                  <a:srgbClr val="FF0000"/>
                </a:solidFill>
              </a:rPr>
              <a:t>etc</a:t>
            </a:r>
            <a:endParaRPr lang="en-IN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800" dirty="0" smtClean="0"/>
              <a:t>2. Big Data Collection</a:t>
            </a:r>
          </a:p>
          <a:p>
            <a:pPr marL="0" indent="0">
              <a:buNone/>
            </a:pPr>
            <a:endParaRPr lang="en-IN" sz="2800" dirty="0" smtClean="0"/>
          </a:p>
          <a:p>
            <a:pPr marL="0" indent="0">
              <a:buNone/>
            </a:pPr>
            <a:r>
              <a:rPr lang="en-IN" sz="2800" dirty="0" smtClean="0"/>
              <a:t>3. Analyse the data                  </a:t>
            </a:r>
            <a:r>
              <a:rPr lang="en-IN" sz="1800" dirty="0" smtClean="0">
                <a:solidFill>
                  <a:srgbClr val="FF0000"/>
                </a:solidFill>
              </a:rPr>
              <a:t>Ex :Understanding Personal behaviour</a:t>
            </a:r>
          </a:p>
          <a:p>
            <a:pPr marL="0" indent="0">
              <a:buNone/>
            </a:pPr>
            <a:endParaRPr lang="en-IN" sz="18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IN" sz="2800" dirty="0" smtClean="0"/>
              <a:t>4. Manipulate the behaviour </a:t>
            </a:r>
            <a:r>
              <a:rPr lang="en-IN" dirty="0" smtClean="0"/>
              <a:t> </a:t>
            </a:r>
            <a:r>
              <a:rPr lang="en-IN" sz="2000" dirty="0" smtClean="0">
                <a:solidFill>
                  <a:srgbClr val="FF0000"/>
                </a:solidFill>
              </a:rPr>
              <a:t>Ex.  Election campaign</a:t>
            </a:r>
          </a:p>
          <a:p>
            <a:pPr marL="0" indent="0">
              <a:buNone/>
            </a:pPr>
            <a:endParaRPr lang="en-IN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IN" sz="2800" dirty="0" smtClean="0"/>
              <a:t>5. Breach of Privacy                   </a:t>
            </a:r>
            <a:r>
              <a:rPr lang="en-IN" sz="2000" dirty="0" smtClean="0">
                <a:solidFill>
                  <a:srgbClr val="FF0000"/>
                </a:solidFill>
              </a:rPr>
              <a:t>Article 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Negative Aspect of Free Internet Services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263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94" y="3209925"/>
            <a:ext cx="3333750" cy="23812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Think </a:t>
            </a:r>
            <a:r>
              <a:rPr lang="en-IN" dirty="0"/>
              <a:t>B</a:t>
            </a:r>
            <a:r>
              <a:rPr lang="en-IN" dirty="0" smtClean="0"/>
              <a:t>efore Click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36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800" dirty="0" smtClean="0"/>
              <a:t>Put least information on Web platform</a:t>
            </a:r>
          </a:p>
          <a:p>
            <a:pPr marL="0" indent="0">
              <a:buNone/>
            </a:pPr>
            <a:r>
              <a:rPr lang="en-IN" sz="2800" dirty="0" smtClean="0">
                <a:solidFill>
                  <a:srgbClr val="FF0000"/>
                </a:solidFill>
              </a:rPr>
              <a:t>                                                                     </a:t>
            </a:r>
            <a:r>
              <a:rPr lang="en-IN" sz="1800" dirty="0" smtClean="0">
                <a:solidFill>
                  <a:srgbClr val="FF0000"/>
                </a:solidFill>
              </a:rPr>
              <a:t> Ex. Name , </a:t>
            </a:r>
            <a:r>
              <a:rPr lang="en-IN" sz="1800" dirty="0">
                <a:solidFill>
                  <a:srgbClr val="FF0000"/>
                </a:solidFill>
              </a:rPr>
              <a:t>C</a:t>
            </a:r>
            <a:r>
              <a:rPr lang="en-IN" sz="1800" dirty="0" smtClean="0">
                <a:solidFill>
                  <a:srgbClr val="FF0000"/>
                </a:solidFill>
              </a:rPr>
              <a:t>ontact etc.</a:t>
            </a:r>
          </a:p>
          <a:p>
            <a:pPr marL="0" indent="0">
              <a:buNone/>
            </a:pPr>
            <a:endParaRPr lang="en-IN" sz="1800" dirty="0" smtClean="0">
              <a:solidFill>
                <a:schemeClr val="accent2"/>
              </a:solidFill>
            </a:endParaRPr>
          </a:p>
          <a:p>
            <a:r>
              <a:rPr lang="en-IN" sz="2800" dirty="0" smtClean="0"/>
              <a:t>Close incoming unnecessary email or spam mail</a:t>
            </a:r>
          </a:p>
          <a:p>
            <a:endParaRPr lang="en-IN" sz="2800" dirty="0" smtClean="0"/>
          </a:p>
          <a:p>
            <a:r>
              <a:rPr lang="en-IN" sz="2800" dirty="0" smtClean="0"/>
              <a:t>Don’t put physical or sensitive information</a:t>
            </a:r>
          </a:p>
          <a:p>
            <a:endParaRPr lang="en-IN" sz="2800" dirty="0" smtClean="0"/>
          </a:p>
          <a:p>
            <a:r>
              <a:rPr lang="en-IN" sz="2800" dirty="0" smtClean="0"/>
              <a:t>Read terms and Conditions Carefu</a:t>
            </a:r>
            <a:r>
              <a:rPr lang="en-IN" dirty="0" smtClean="0"/>
              <a:t>lly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How to deal with Free Services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72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41" y="2674938"/>
            <a:ext cx="6139856" cy="3451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After All I’m very Important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16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</TotalTime>
  <Words>206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Just Because It’s Free, It Doesn’t Mean It’s Safe</vt:lpstr>
      <vt:lpstr>Free Internet Services</vt:lpstr>
      <vt:lpstr>PowerPoint Presentation</vt:lpstr>
      <vt:lpstr>Benefits Of Free Internet Services</vt:lpstr>
      <vt:lpstr>कुछ पाने के लिए कुछ खोना भी पड़ता है </vt:lpstr>
      <vt:lpstr>Negative Aspect of Free Internet Services</vt:lpstr>
      <vt:lpstr>Think Before Click</vt:lpstr>
      <vt:lpstr>How to deal with Free Services</vt:lpstr>
      <vt:lpstr>After All I’m very Important</vt:lpstr>
      <vt:lpstr>Any Questions….?  Thank You..!!!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Because It’s Free, It Doesn’t Mean It’s Safe</dc:title>
  <dc:creator>room10</dc:creator>
  <cp:lastModifiedBy>room10</cp:lastModifiedBy>
  <cp:revision>11</cp:revision>
  <dcterms:created xsi:type="dcterms:W3CDTF">2019-11-02T14:40:56Z</dcterms:created>
  <dcterms:modified xsi:type="dcterms:W3CDTF">2019-11-04T14:08:18Z</dcterms:modified>
</cp:coreProperties>
</file>