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9" r:id="rId5"/>
    <p:sldId id="268" r:id="rId6"/>
    <p:sldId id="270" r:id="rId7"/>
    <p:sldId id="273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FD06-29CE-45DD-B476-CB92ABCC9EE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1FBC-A424-42BD-8899-21C44A7B773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FD06-29CE-45DD-B476-CB92ABCC9EE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1FBC-A424-42BD-8899-21C44A7B77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FD06-29CE-45DD-B476-CB92ABCC9EE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1FBC-A424-42BD-8899-21C44A7B77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FD06-29CE-45DD-B476-CB92ABCC9EE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1FBC-A424-42BD-8899-21C44A7B77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FD06-29CE-45DD-B476-CB92ABCC9EE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1FBC-A424-42BD-8899-21C44A7B773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FD06-29CE-45DD-B476-CB92ABCC9EE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1FBC-A424-42BD-8899-21C44A7B77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FD06-29CE-45DD-B476-CB92ABCC9EE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1FBC-A424-42BD-8899-21C44A7B77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FD06-29CE-45DD-B476-CB92ABCC9EE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1FBC-A424-42BD-8899-21C44A7B77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FD06-29CE-45DD-B476-CB92ABCC9EE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1FBC-A424-42BD-8899-21C44A7B77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FD06-29CE-45DD-B476-CB92ABCC9EE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21FBC-A424-42BD-8899-21C44A7B77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3FD06-29CE-45DD-B476-CB92ABCC9EE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B621FBC-A424-42BD-8899-21C44A7B773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83FD06-29CE-45DD-B476-CB92ABCC9EEE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621FBC-A424-42BD-8899-21C44A7B773F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8458200" cy="10668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REDUCE DIGITAL CARBON FOOTPRINT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By</a:t>
            </a:r>
          </a:p>
          <a:p>
            <a:pPr algn="ctr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SHINDE ROHAN BHIMRAO</a:t>
            </a:r>
          </a:p>
          <a:p>
            <a:pPr algn="ctr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TAHASILDAR</a:t>
            </a:r>
          </a:p>
          <a:p>
            <a:pPr algn="ctr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Class :D, CPTP 5,</a:t>
            </a:r>
          </a:p>
          <a:p>
            <a:pPr algn="ctr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Yashada ,Pune.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9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Digital Carbon Footprint</a:t>
            </a:r>
            <a:br>
              <a:rPr lang="en-US" sz="4800" b="1" dirty="0" smtClean="0"/>
            </a:b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 </a:t>
            </a:r>
            <a:r>
              <a:rPr lang="en-US" dirty="0" smtClean="0"/>
              <a:t>“Carbon </a:t>
            </a:r>
            <a:r>
              <a:rPr lang="en-US" dirty="0"/>
              <a:t>footprint” is often used as shorthand for the amount of carbon (usually in </a:t>
            </a:r>
            <a:r>
              <a:rPr lang="en-US" dirty="0" smtClean="0"/>
              <a:t>tones) </a:t>
            </a:r>
            <a:r>
              <a:rPr lang="en-US" dirty="0"/>
              <a:t>being emitted by an activity or organization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Digital carbon footprint is amount of carbon emitted by an activity or organization related to the information and communication  technology.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94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Carbon </a:t>
            </a:r>
            <a:r>
              <a:rPr lang="en-US" sz="4800" b="1" dirty="0"/>
              <a:t>E</a:t>
            </a:r>
            <a:r>
              <a:rPr lang="en-US" sz="4800" b="1" dirty="0" smtClean="0"/>
              <a:t>mitting Sources</a:t>
            </a:r>
            <a:br>
              <a:rPr lang="en-US" sz="4800" b="1" dirty="0" smtClean="0"/>
            </a:br>
            <a:r>
              <a:rPr lang="en-US" sz="4800" b="1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The 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nternet Network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Cloud computing and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hosting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The end consumer’s devices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: laptops, workstations and smart devices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Internet software providers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especially media providers: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Youtube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,Netflix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atellite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mobile network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2386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Emission of CO2 By different 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global industry amounted to an approximate </a:t>
            </a:r>
            <a:r>
              <a:rPr lang="en-US" dirty="0" smtClean="0"/>
              <a:t>10% of world’s global Energy</a:t>
            </a:r>
            <a:r>
              <a:rPr lang="en-US" dirty="0"/>
              <a:t> in </a:t>
            </a:r>
            <a:r>
              <a:rPr lang="en-US" dirty="0" smtClean="0"/>
              <a:t>2015.</a:t>
            </a:r>
            <a:endParaRPr lang="en-US" dirty="0" smtClean="0"/>
          </a:p>
          <a:p>
            <a:r>
              <a:rPr lang="en-US" dirty="0"/>
              <a:t>Data centers </a:t>
            </a:r>
            <a:r>
              <a:rPr lang="en-US" dirty="0" smtClean="0"/>
              <a:t>consume</a:t>
            </a:r>
            <a:r>
              <a:rPr lang="en-US" dirty="0"/>
              <a:t> </a:t>
            </a:r>
            <a:r>
              <a:rPr lang="en-US" dirty="0" smtClean="0"/>
              <a:t>3% </a:t>
            </a:r>
            <a:r>
              <a:rPr lang="en-US" dirty="0" smtClean="0"/>
              <a:t>of all globally </a:t>
            </a:r>
            <a:r>
              <a:rPr lang="en-US" smtClean="0"/>
              <a:t>generated </a:t>
            </a:r>
            <a:r>
              <a:rPr lang="en-US" smtClean="0"/>
              <a:t>power.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title="Emmission Of C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79" y="3809999"/>
            <a:ext cx="5667375" cy="2577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636853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</a:rPr>
              <a:t>Emission of Co2 by Source </a:t>
            </a:r>
            <a:endParaRPr lang="en-US" b="1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5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How to reduce Digital Carbon Footprint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 of Green Clouds for data storage, Servers.</a:t>
            </a:r>
          </a:p>
          <a:p>
            <a:r>
              <a:rPr lang="en-US" dirty="0" smtClean="0"/>
              <a:t>Using renewable energy sources for energy consumption. Such as, Apple and Google.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Unsubscribe from all unwanted newsletters.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800"/>
            <a:ext cx="46016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663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Killing the ‘Vampire Power</a:t>
            </a:r>
            <a:r>
              <a:rPr lang="en-US" dirty="0" smtClean="0"/>
              <a:t>’.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dirty="0" smtClean="0"/>
              <a:t>Efficient disposal of e-waste.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If </a:t>
            </a:r>
            <a:r>
              <a:rPr lang="en-US" b="1" dirty="0"/>
              <a:t>you’re a techie person:</a:t>
            </a:r>
            <a:endParaRPr lang="en-US" dirty="0"/>
          </a:p>
          <a:p>
            <a:r>
              <a:rPr lang="en-US" dirty="0"/>
              <a:t>There are multiple actions you can take to reduce your energy footprint during the whole development cycle: development and testing, building, running.</a:t>
            </a:r>
          </a:p>
          <a:p>
            <a:r>
              <a:rPr lang="en-US" dirty="0"/>
              <a:t>During development, you can choose a programming language that does not require high end development environment, that uses less memory and CPU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5391150" cy="1872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79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389120"/>
          </a:xfrm>
        </p:spPr>
        <p:txBody>
          <a:bodyPr/>
          <a:lstStyle/>
          <a:p>
            <a:r>
              <a:rPr lang="en-US" dirty="0" smtClean="0"/>
              <a:t>Blackle is a website  p0wered by Google custom search and created by a Heap media which aims to save energy by displaying black background and using greyish-white font for search result .</a:t>
            </a:r>
          </a:p>
          <a:p>
            <a:r>
              <a:rPr lang="en-US" dirty="0" smtClean="0"/>
              <a:t>Blackle save energy because screen is predominantly black.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45" y="3048000"/>
            <a:ext cx="5334000" cy="3402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991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10" y="0"/>
            <a:ext cx="916391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464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</TotalTime>
  <Words>192</Words>
  <Application>Microsoft Office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REDUCE DIGITAL CARBON FOOTPRINT</vt:lpstr>
      <vt:lpstr>Digital Carbon Footprint </vt:lpstr>
      <vt:lpstr>Carbon Emitting Sources  </vt:lpstr>
      <vt:lpstr>Emission of CO2 By different sources</vt:lpstr>
      <vt:lpstr>How to reduce Digital Carbon Footprint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REDUCE DIGITAL CARBON FOOTPRINT</dc:title>
  <dc:creator>D-46</dc:creator>
  <cp:lastModifiedBy>D-46</cp:lastModifiedBy>
  <cp:revision>20</cp:revision>
  <dcterms:created xsi:type="dcterms:W3CDTF">2019-11-04T01:51:59Z</dcterms:created>
  <dcterms:modified xsi:type="dcterms:W3CDTF">2019-11-04T13:40:15Z</dcterms:modified>
</cp:coreProperties>
</file>