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60" r:id="rId4"/>
    <p:sldId id="261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3886200"/>
            <a:ext cx="3987800" cy="840740"/>
          </a:xfrm>
        </p:spPr>
        <p:txBody>
          <a:bodyPr>
            <a:normAutofit fontScale="25000" lnSpcReduction="20000"/>
          </a:bodyPr>
          <a:lstStyle/>
          <a:p>
            <a:r>
              <a:rPr lang="en-IN" sz="9600" dirty="0" smtClean="0">
                <a:solidFill>
                  <a:srgbClr val="92D050"/>
                </a:solidFill>
              </a:rPr>
              <a:t>by</a:t>
            </a:r>
          </a:p>
          <a:p>
            <a:r>
              <a:rPr lang="en-IN" sz="9600" dirty="0" smtClean="0">
                <a:solidFill>
                  <a:srgbClr val="92D050"/>
                </a:solidFill>
              </a:rPr>
              <a:t>JITENDRA SHIKTODE</a:t>
            </a:r>
          </a:p>
          <a:p>
            <a:r>
              <a:rPr lang="en-IN" sz="9600" dirty="0" smtClean="0">
                <a:solidFill>
                  <a:srgbClr val="92D050"/>
                </a:solidFill>
              </a:rPr>
              <a:t>CPTP-5</a:t>
            </a:r>
          </a:p>
          <a:p>
            <a:r>
              <a:rPr lang="en-IN" sz="9600" dirty="0" smtClean="0">
                <a:solidFill>
                  <a:srgbClr val="92D050"/>
                </a:solidFill>
              </a:rPr>
              <a:t>YASHADA, PUNE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ONLINE APPOINTMENTS IN GOVT. HOSPITALS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02681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how to online appointment govt hospital date and availabil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651185"/>
            <a:ext cx="7569777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00200" y="2133600"/>
            <a:ext cx="2256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en-IN" b="1" dirty="0">
                <a:solidFill>
                  <a:srgbClr val="FF0000"/>
                </a:solidFill>
              </a:rPr>
              <a:t>Enter personal details</a:t>
            </a:r>
          </a:p>
        </p:txBody>
      </p:sp>
    </p:spTree>
    <p:extLst>
      <p:ext uri="{BB962C8B-B14F-4D97-AF65-F5344CB8AC3E}">
        <p14:creationId xmlns:p14="http://schemas.microsoft.com/office/powerpoint/2010/main" val="3093142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1828800"/>
            <a:ext cx="6947864" cy="32694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300000"/>
              </a:lnSpc>
              <a:buFont typeface="Arial" pitchFamily="34" charset="0"/>
              <a:buChar char="•"/>
            </a:pPr>
            <a:r>
              <a:rPr lang="en-IN" dirty="0">
                <a:latin typeface="+mj-lt"/>
              </a:rPr>
              <a:t>Take printout of the appointment slip generated</a:t>
            </a:r>
          </a:p>
          <a:p>
            <a:pPr marL="285750" indent="-285750">
              <a:lnSpc>
                <a:spcPct val="300000"/>
              </a:lnSpc>
              <a:buFont typeface="Arial" pitchFamily="34" charset="0"/>
              <a:buChar char="•"/>
            </a:pPr>
            <a:r>
              <a:rPr lang="en-IN" dirty="0" smtClean="0">
                <a:latin typeface="+mj-lt"/>
              </a:rPr>
              <a:t>A </a:t>
            </a:r>
            <a:r>
              <a:rPr lang="en-IN" dirty="0">
                <a:latin typeface="+mj-lt"/>
              </a:rPr>
              <a:t>confirmation SMS about your appointment will </a:t>
            </a:r>
            <a:r>
              <a:rPr lang="en-IN" dirty="0" smtClean="0">
                <a:latin typeface="+mj-lt"/>
              </a:rPr>
              <a:t>come</a:t>
            </a:r>
          </a:p>
          <a:p>
            <a:pPr marL="285750" indent="-285750">
              <a:lnSpc>
                <a:spcPct val="300000"/>
              </a:lnSpc>
              <a:buFont typeface="Arial" pitchFamily="34" charset="0"/>
              <a:buChar char="•"/>
            </a:pPr>
            <a:r>
              <a:rPr lang="en-IN" dirty="0">
                <a:latin typeface="+mj-lt"/>
              </a:rPr>
              <a:t>Carry online receipt and government ID proof when you visit hospital</a:t>
            </a:r>
          </a:p>
          <a:p>
            <a:pPr marL="285750" indent="-285750">
              <a:lnSpc>
                <a:spcPct val="300000"/>
              </a:lnSpc>
              <a:buFont typeface="Arial" pitchFamily="34" charset="0"/>
              <a:buChar char="•"/>
            </a:pPr>
            <a:endParaRPr lang="en-IN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46944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208334"/>
            <a:ext cx="580845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>
                <a:solidFill>
                  <a:srgbClr val="FF0000"/>
                </a:solidFill>
              </a:rPr>
              <a:t>HOSPITALS IN MAHARSHTRA CONNECTED WITH ORS</a:t>
            </a:r>
          </a:p>
          <a:p>
            <a:endParaRPr lang="en-IN" dirty="0"/>
          </a:p>
          <a:p>
            <a:pPr marL="285750" indent="-285750">
              <a:buFont typeface="Arial" pitchFamily="34" charset="0"/>
              <a:buChar char="•"/>
            </a:pPr>
            <a:r>
              <a:rPr lang="en-IN" dirty="0"/>
              <a:t>ALI YAVAR JUNG NATIONAL INSTITUTE OF SPEECH AND HEARING DISABILITIES </a:t>
            </a:r>
            <a:r>
              <a:rPr lang="en-IN" dirty="0" smtClean="0"/>
              <a:t>DIVYANGJAN, BANDRA WEST MUMBAI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/>
              <a:t>ALL INDIA INSTITUTE OF PHYSICAL MEDICINE AND REHABILITATION, MUMBAI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/>
              <a:t>KASTURBA HOSPITAL, SEVAGRAM, WARDHA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/>
              <a:t>NNMC GENERAL HOSPITAL, VASHI, NAVI MUMBAI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/>
              <a:t>PHC VALSANG, VALSANG, TAL- SOUTH SOLAPUR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3692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57200" y="3692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091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8468" y="2967335"/>
            <a:ext cx="614706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THANK YOU</a:t>
            </a:r>
            <a:endParaRPr lang="en-US" sz="8800" b="1" i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6590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494968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WHY</a:t>
            </a:r>
          </a:p>
          <a:p>
            <a:endParaRPr lang="en-IN" dirty="0"/>
          </a:p>
          <a:p>
            <a:endParaRPr lang="en-IN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/>
              <a:t>LONG QUEUES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/>
              <a:t>CITIZENTS OPT FOR PRIVATE HOSPITALS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/>
              <a:t>TIME CONSUMING </a:t>
            </a:r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4038600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To </a:t>
            </a:r>
            <a:r>
              <a:rPr lang="en-IN" dirty="0"/>
              <a:t>tackle this, the government under the Digital India programme had launched the common patient portal in </a:t>
            </a:r>
            <a:r>
              <a:rPr lang="en-IN" dirty="0" smtClean="0"/>
              <a:t>2015.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88055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85800"/>
            <a:ext cx="7391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IN" sz="4000" dirty="0" smtClean="0">
                <a:solidFill>
                  <a:srgbClr val="FF0000"/>
                </a:solidFill>
              </a:rPr>
              <a:t>Features</a:t>
            </a:r>
          </a:p>
          <a:p>
            <a:pPr marL="285750" indent="-285750">
              <a:buFont typeface="Arial" pitchFamily="34" charset="0"/>
              <a:buChar char="•"/>
            </a:pPr>
            <a:endParaRPr lang="en-IN" dirty="0"/>
          </a:p>
          <a:p>
            <a:pPr marL="285750" indent="-285750">
              <a:buFont typeface="Arial" pitchFamily="34" charset="0"/>
              <a:buChar char="•"/>
            </a:pPr>
            <a:endParaRPr lang="en-IN" dirty="0" smtClean="0"/>
          </a:p>
          <a:p>
            <a:endParaRPr lang="en-IN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/>
              <a:t>Through </a:t>
            </a:r>
            <a:r>
              <a:rPr lang="en-IN" dirty="0"/>
              <a:t>this portal, you can book an Out Patient Department (OPD) appointment with a doctor at any registered government hospital across India. </a:t>
            </a:r>
            <a:endParaRPr lang="en-IN" dirty="0" smtClean="0"/>
          </a:p>
          <a:p>
            <a:endParaRPr lang="en-IN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/>
              <a:t>You </a:t>
            </a:r>
            <a:r>
              <a:rPr lang="en-IN" dirty="0"/>
              <a:t>can also check the availability of doctor’s appointment on a particular date</a:t>
            </a:r>
            <a:r>
              <a:rPr lang="en-IN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/>
              <a:t>Getting Lab Reports, blood availability in any govt</a:t>
            </a:r>
            <a:r>
              <a:rPr lang="en-IN" dirty="0"/>
              <a:t>.</a:t>
            </a:r>
            <a:r>
              <a:rPr lang="en-IN" dirty="0" smtClean="0"/>
              <a:t> hospital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57280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502801"/>
            <a:ext cx="5410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5400" b="1" dirty="0" smtClean="0">
                <a:ln w="11430"/>
                <a:gradFill>
                  <a:gsLst>
                    <a:gs pos="0">
                      <a:srgbClr val="9CBEBD">
                        <a:tint val="70000"/>
                        <a:satMod val="245000"/>
                      </a:srgbClr>
                    </a:gs>
                    <a:gs pos="75000">
                      <a:srgbClr val="9CBEB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9CBEB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HOW TO REGISTER ON ONLINE REGISTRATION SYSTEM (ORS)</a:t>
            </a:r>
            <a:endParaRPr lang="en-US" sz="5400" b="1" dirty="0">
              <a:ln w="11430"/>
              <a:gradFill>
                <a:gsLst>
                  <a:gs pos="0">
                    <a:srgbClr val="9CBEBD">
                      <a:tint val="70000"/>
                      <a:satMod val="245000"/>
                    </a:srgbClr>
                  </a:gs>
                  <a:gs pos="75000">
                    <a:srgbClr val="9CBEBD">
                      <a:tint val="90000"/>
                      <a:shade val="60000"/>
                      <a:satMod val="240000"/>
                    </a:srgbClr>
                  </a:gs>
                  <a:gs pos="100000">
                    <a:srgbClr val="9CBEB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5623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online appointment in government hospital in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69853"/>
            <a:ext cx="8232636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71600" y="685800"/>
            <a:ext cx="7016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en-IN" b="1" dirty="0">
                <a:solidFill>
                  <a:srgbClr val="FF0000"/>
                </a:solidFill>
              </a:rPr>
              <a:t>Open the official website of Online Registration System on mobile or PC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36940" y="5943600"/>
            <a:ext cx="5415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en-IN" b="1" dirty="0">
                <a:solidFill>
                  <a:srgbClr val="FF0000"/>
                </a:solidFill>
              </a:rPr>
              <a:t>Click on “Book Appointment Now” on the ORS website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38600" y="1676400"/>
            <a:ext cx="107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solidFill>
                  <a:schemeClr val="accent5"/>
                </a:solidFill>
              </a:rPr>
              <a:t>o</a:t>
            </a:r>
            <a:r>
              <a:rPr lang="en-IN" dirty="0" smtClean="0">
                <a:solidFill>
                  <a:schemeClr val="accent5"/>
                </a:solidFill>
              </a:rPr>
              <a:t>rs.gov.in</a:t>
            </a:r>
            <a:endParaRPr lang="en-IN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261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online appointment in government hospital in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2600"/>
            <a:ext cx="73914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0" y="5334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IN" b="1" dirty="0">
                <a:solidFill>
                  <a:srgbClr val="FF0000"/>
                </a:solidFill>
              </a:rPr>
              <a:t>Under “New Appointment” section, enter the mobile number, </a:t>
            </a:r>
            <a:r>
              <a:rPr lang="en-IN" b="1" dirty="0" err="1">
                <a:solidFill>
                  <a:srgbClr val="FF0000"/>
                </a:solidFill>
              </a:rPr>
              <a:t>captcha</a:t>
            </a:r>
            <a:r>
              <a:rPr lang="en-IN" b="1" dirty="0">
                <a:solidFill>
                  <a:srgbClr val="FF0000"/>
                </a:solidFill>
              </a:rPr>
              <a:t> code and click submit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29000" y="5562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OTP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60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online appointment in government hospital in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1905000"/>
            <a:ext cx="7924801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1" y="838200"/>
            <a:ext cx="662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You can register with phone and </a:t>
            </a:r>
            <a:r>
              <a:rPr lang="en-IN" b="1" dirty="0" err="1">
                <a:solidFill>
                  <a:srgbClr val="FF0000"/>
                </a:solidFill>
              </a:rPr>
              <a:t>Aadhaar</a:t>
            </a:r>
            <a:r>
              <a:rPr lang="en-IN" b="1" dirty="0">
                <a:solidFill>
                  <a:srgbClr val="FF0000"/>
                </a:solidFill>
              </a:rPr>
              <a:t> number or without </a:t>
            </a:r>
            <a:r>
              <a:rPr lang="en-IN" b="1" dirty="0" err="1">
                <a:solidFill>
                  <a:srgbClr val="FF0000"/>
                </a:solidFill>
              </a:rPr>
              <a:t>Aadhaar</a:t>
            </a:r>
            <a:r>
              <a:rPr lang="en-IN" b="1" dirty="0">
                <a:solidFill>
                  <a:srgbClr val="FF0000"/>
                </a:solidFill>
              </a:rPr>
              <a:t> card as well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72507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543" y="1600200"/>
            <a:ext cx="75438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838200"/>
            <a:ext cx="6422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en-IN" b="1" dirty="0">
                <a:solidFill>
                  <a:srgbClr val="FF0000"/>
                </a:solidFill>
              </a:rPr>
              <a:t>Select the hospital and department you want to visit from the list</a:t>
            </a:r>
          </a:p>
        </p:txBody>
      </p:sp>
    </p:spTree>
    <p:extLst>
      <p:ext uri="{BB962C8B-B14F-4D97-AF65-F5344CB8AC3E}">
        <p14:creationId xmlns:p14="http://schemas.microsoft.com/office/powerpoint/2010/main" val="2420100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how to online appointment govt hospital date and availabil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14881"/>
            <a:ext cx="6781800" cy="401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20269" y="12498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1720269" y="1752600"/>
            <a:ext cx="2741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Select date and availability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764624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102</TotalTime>
  <Words>249</Words>
  <Application>Microsoft Office PowerPoint</Application>
  <PresentationFormat>On-screen Show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BlackTie</vt:lpstr>
      <vt:lpstr>ONLINE APPOINTMENTS IN GOVT. HOSPITALS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APPOINTMENTS IN GOVT. HOSPITALS</dc:title>
  <dc:creator>room59</dc:creator>
  <cp:lastModifiedBy>room59</cp:lastModifiedBy>
  <cp:revision>13</cp:revision>
  <dcterms:created xsi:type="dcterms:W3CDTF">2006-08-16T00:00:00Z</dcterms:created>
  <dcterms:modified xsi:type="dcterms:W3CDTF">2019-11-04T13:46:22Z</dcterms:modified>
</cp:coreProperties>
</file>