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3987800" cy="840740"/>
          </a:xfrm>
        </p:spPr>
        <p:txBody>
          <a:bodyPr>
            <a:normAutofit fontScale="25000" lnSpcReduction="20000"/>
          </a:bodyPr>
          <a:lstStyle/>
          <a:p>
            <a:r>
              <a:rPr lang="en-IN" sz="9600" dirty="0" smtClean="0">
                <a:solidFill>
                  <a:srgbClr val="92D050"/>
                </a:solidFill>
              </a:rPr>
              <a:t>by</a:t>
            </a:r>
          </a:p>
          <a:p>
            <a:r>
              <a:rPr lang="en-IN" sz="9600" dirty="0" smtClean="0">
                <a:solidFill>
                  <a:srgbClr val="92D050"/>
                </a:solidFill>
              </a:rPr>
              <a:t>JITENDRA SHIKTODE</a:t>
            </a:r>
          </a:p>
          <a:p>
            <a:r>
              <a:rPr lang="en-IN" sz="9600" dirty="0" smtClean="0">
                <a:solidFill>
                  <a:srgbClr val="92D050"/>
                </a:solidFill>
              </a:rPr>
              <a:t>CPTP-5</a:t>
            </a:r>
          </a:p>
          <a:p>
            <a:r>
              <a:rPr lang="en-IN" sz="9600" dirty="0" smtClean="0">
                <a:solidFill>
                  <a:srgbClr val="92D050"/>
                </a:solidFill>
              </a:rPr>
              <a:t>YASHADA, PUNE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ONLINE APPOINTMENTS IN GOVT. HOSPITALS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2681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ow to online appointment govt hospital date and avail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51185"/>
            <a:ext cx="756977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2133600"/>
            <a:ext cx="225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IN" b="1" dirty="0">
                <a:solidFill>
                  <a:srgbClr val="FF0000"/>
                </a:solidFill>
              </a:rPr>
              <a:t>Enter personal details</a:t>
            </a:r>
          </a:p>
        </p:txBody>
      </p:sp>
    </p:spTree>
    <p:extLst>
      <p:ext uri="{BB962C8B-B14F-4D97-AF65-F5344CB8AC3E}">
        <p14:creationId xmlns:p14="http://schemas.microsoft.com/office/powerpoint/2010/main" val="309314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828800"/>
            <a:ext cx="6947864" cy="326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en-IN" dirty="0">
                <a:latin typeface="+mj-lt"/>
              </a:rPr>
              <a:t>Take printout of the appointment slip generated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en-IN" dirty="0" smtClean="0">
                <a:latin typeface="+mj-lt"/>
              </a:rPr>
              <a:t>A </a:t>
            </a:r>
            <a:r>
              <a:rPr lang="en-IN" dirty="0">
                <a:latin typeface="+mj-lt"/>
              </a:rPr>
              <a:t>confirmation SMS about your appointment will </a:t>
            </a:r>
            <a:r>
              <a:rPr lang="en-IN" dirty="0" smtClean="0">
                <a:latin typeface="+mj-lt"/>
              </a:rPr>
              <a:t>come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en-IN" dirty="0">
                <a:latin typeface="+mj-lt"/>
              </a:rPr>
              <a:t>Carry online receipt and government ID proof when you visit hospital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endParaRPr lang="en-I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694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08334"/>
            <a:ext cx="58084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FF0000"/>
                </a:solidFill>
              </a:rPr>
              <a:t>HOSPITALS IN MAHARSHTRA CONNECTED WITH ORS</a:t>
            </a:r>
          </a:p>
          <a:p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ALI YAVAR JUNG NATIONAL INSTITUTE OF SPEECH AND HEARING DISABILITIES </a:t>
            </a:r>
            <a:r>
              <a:rPr lang="en-IN" dirty="0" smtClean="0"/>
              <a:t>DIVYANGJAN, BANDRA WEST MUMBAI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ALL INDIA INSTITUTE OF PHYSICAL MEDICINE AND REHABILITATION, MUMBAI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KASTURBA HOSPITAL, SEVAGRAM, WARDHA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NNMC GENERAL HOSPITAL, VASHI, NAVI MUMBAI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PHC VALSANG, VALSANG, TAL- SOUTH SOLAPUR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69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369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91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8468" y="2967335"/>
            <a:ext cx="6147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8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59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49496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WHY</a:t>
            </a:r>
          </a:p>
          <a:p>
            <a:endParaRPr lang="en-IN" dirty="0"/>
          </a:p>
          <a:p>
            <a:endParaRPr lang="en-IN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LONG QUEUES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CITIZENTS OPT FOR PRIVATE HOSPITALS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TIME CONSUMING 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038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 </a:t>
            </a:r>
            <a:r>
              <a:rPr lang="en-IN" dirty="0"/>
              <a:t>tackle this, the government under the Digital India programme had launched the common patient portal in </a:t>
            </a:r>
            <a:r>
              <a:rPr lang="en-IN" dirty="0" smtClean="0"/>
              <a:t>2015.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805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4000" dirty="0" smtClean="0">
                <a:solidFill>
                  <a:srgbClr val="FF0000"/>
                </a:solidFill>
              </a:rPr>
              <a:t>Features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endParaRPr lang="en-IN" dirty="0" smtClean="0"/>
          </a:p>
          <a:p>
            <a:endParaRPr lang="en-IN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Through </a:t>
            </a:r>
            <a:r>
              <a:rPr lang="en-IN" dirty="0"/>
              <a:t>this portal, you can book an Out Patient Department (OPD) appointment with a doctor at any registered government hospital across India. </a:t>
            </a:r>
            <a:endParaRPr lang="en-IN" dirty="0" smtClean="0"/>
          </a:p>
          <a:p>
            <a:endParaRPr lang="en-IN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You </a:t>
            </a:r>
            <a:r>
              <a:rPr lang="en-IN" dirty="0"/>
              <a:t>can also check the availability of doctor’s appointment on a particular date</a:t>
            </a:r>
            <a:r>
              <a:rPr lang="en-IN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Getting Lab Reports, blood availability in any govt</a:t>
            </a:r>
            <a:r>
              <a:rPr lang="en-IN" dirty="0"/>
              <a:t>.</a:t>
            </a:r>
            <a:r>
              <a:rPr lang="en-IN" dirty="0" smtClean="0"/>
              <a:t> hospital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28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02801"/>
            <a:ext cx="5410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 w="11430"/>
                <a:gradFill>
                  <a:gsLst>
                    <a:gs pos="0">
                      <a:srgbClr val="9CBEBD">
                        <a:tint val="70000"/>
                        <a:satMod val="245000"/>
                      </a:srgbClr>
                    </a:gs>
                    <a:gs pos="75000">
                      <a:srgbClr val="9CBEB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BEB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REGISTER ON ONLINE REGISTRATION SYSTEM (ORS)</a:t>
            </a:r>
            <a:endParaRPr lang="en-US" sz="5400" b="1" dirty="0">
              <a:ln w="11430"/>
              <a:gradFill>
                <a:gsLst>
                  <a:gs pos="0">
                    <a:srgbClr val="9CBEBD">
                      <a:tint val="70000"/>
                      <a:satMod val="245000"/>
                    </a:srgbClr>
                  </a:gs>
                  <a:gs pos="75000">
                    <a:srgbClr val="9CBEBD">
                      <a:tint val="90000"/>
                      <a:shade val="60000"/>
                      <a:satMod val="240000"/>
                    </a:srgbClr>
                  </a:gs>
                  <a:gs pos="100000">
                    <a:srgbClr val="9CBEB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62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nline appointment in government hospital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69853"/>
            <a:ext cx="823263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685800"/>
            <a:ext cx="7016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IN" b="1" dirty="0">
                <a:solidFill>
                  <a:srgbClr val="FF0000"/>
                </a:solidFill>
              </a:rPr>
              <a:t>Open the official website of Online Registration System on mobile or PC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6940" y="5943600"/>
            <a:ext cx="541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IN" b="1" dirty="0">
                <a:solidFill>
                  <a:srgbClr val="FF0000"/>
                </a:solidFill>
              </a:rPr>
              <a:t>Click on “Book Appointment Now” on the ORS website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1676400"/>
            <a:ext cx="107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5"/>
                </a:solidFill>
              </a:rPr>
              <a:t>o</a:t>
            </a:r>
            <a:r>
              <a:rPr lang="en-IN" dirty="0" smtClean="0">
                <a:solidFill>
                  <a:schemeClr val="accent5"/>
                </a:solidFill>
              </a:rPr>
              <a:t>rs.gov.in</a:t>
            </a:r>
            <a:endParaRPr lang="en-IN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6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online appointment in government hospital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91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533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IN" b="1" dirty="0">
                <a:solidFill>
                  <a:srgbClr val="FF0000"/>
                </a:solidFill>
              </a:rPr>
              <a:t>Under “New Appointment” section, enter the mobile number, </a:t>
            </a:r>
            <a:r>
              <a:rPr lang="en-IN" b="1" dirty="0" err="1">
                <a:solidFill>
                  <a:srgbClr val="FF0000"/>
                </a:solidFill>
              </a:rPr>
              <a:t>captcha</a:t>
            </a:r>
            <a:r>
              <a:rPr lang="en-IN" b="1" dirty="0">
                <a:solidFill>
                  <a:srgbClr val="FF0000"/>
                </a:solidFill>
              </a:rPr>
              <a:t> code and click submit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OTP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0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online appointment in government hospital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905000"/>
            <a:ext cx="792480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1" y="8382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You can register with phone and </a:t>
            </a:r>
            <a:r>
              <a:rPr lang="en-IN" b="1" dirty="0" err="1">
                <a:solidFill>
                  <a:srgbClr val="FF0000"/>
                </a:solidFill>
              </a:rPr>
              <a:t>Aadhaar</a:t>
            </a:r>
            <a:r>
              <a:rPr lang="en-IN" b="1" dirty="0">
                <a:solidFill>
                  <a:srgbClr val="FF0000"/>
                </a:solidFill>
              </a:rPr>
              <a:t> number or without </a:t>
            </a:r>
            <a:r>
              <a:rPr lang="en-IN" b="1" dirty="0" err="1">
                <a:solidFill>
                  <a:srgbClr val="FF0000"/>
                </a:solidFill>
              </a:rPr>
              <a:t>Aadhaar</a:t>
            </a:r>
            <a:r>
              <a:rPr lang="en-IN" b="1" dirty="0">
                <a:solidFill>
                  <a:srgbClr val="FF0000"/>
                </a:solidFill>
              </a:rPr>
              <a:t> card as well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250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43" y="1600200"/>
            <a:ext cx="7543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6422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IN" b="1" dirty="0">
                <a:solidFill>
                  <a:srgbClr val="FF0000"/>
                </a:solidFill>
              </a:rPr>
              <a:t>Select the hospital and department you want to visit from the list</a:t>
            </a:r>
          </a:p>
        </p:txBody>
      </p:sp>
    </p:spTree>
    <p:extLst>
      <p:ext uri="{BB962C8B-B14F-4D97-AF65-F5344CB8AC3E}">
        <p14:creationId xmlns:p14="http://schemas.microsoft.com/office/powerpoint/2010/main" val="242010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w to online appointment govt hospital date and avail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14881"/>
            <a:ext cx="67818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0269" y="1249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720269" y="1752600"/>
            <a:ext cx="2741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Select date and availability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646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102</TotalTime>
  <Words>249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BlackTie</vt:lpstr>
      <vt:lpstr>ONLINE APPOINTMENTS IN GOVT. HOSPITALS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APPOINTMENTS IN GOVT. HOSPITALS</dc:title>
  <dc:creator>room59</dc:creator>
  <cp:lastModifiedBy>room59</cp:lastModifiedBy>
  <cp:revision>13</cp:revision>
  <dcterms:created xsi:type="dcterms:W3CDTF">2006-08-16T00:00:00Z</dcterms:created>
  <dcterms:modified xsi:type="dcterms:W3CDTF">2019-11-04T13:46:22Z</dcterms:modified>
</cp:coreProperties>
</file>