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29172C-D845-4DCC-BB8F-B84992C83F3D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322139-92F1-4138-A644-B6982E4FB705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USE GOOD ANTIVIRUS SOFTWARE FOR MY LAPTOP AND PC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NAME:PRADEEP ABASAHEB SHEVALE</a:t>
            </a:r>
          </a:p>
          <a:p>
            <a:r>
              <a:rPr lang="en-IN" dirty="0" smtClean="0"/>
              <a:t>TAHASILDAR</a:t>
            </a:r>
          </a:p>
          <a:p>
            <a:r>
              <a:rPr lang="en-IN" dirty="0" smtClean="0"/>
              <a:t>CLASS:C</a:t>
            </a:r>
          </a:p>
          <a:p>
            <a:r>
              <a:rPr lang="en-IN" dirty="0" smtClean="0"/>
              <a:t>ROLL NO:C4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631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283152" cy="1284752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6600" dirty="0" smtClean="0">
                <a:solidFill>
                  <a:schemeClr val="accent2">
                    <a:lumMod val="75000"/>
                  </a:schemeClr>
                </a:solidFill>
              </a:rPr>
              <a:t>       THANK YOU</a:t>
            </a:r>
            <a:endParaRPr lang="en-IN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13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Antivirus is defined as a software used to </a:t>
            </a:r>
            <a:r>
              <a:rPr lang="en-IN" dirty="0" err="1" smtClean="0"/>
              <a:t>prevent,detect</a:t>
            </a:r>
            <a:r>
              <a:rPr lang="en-IN" dirty="0" smtClean="0"/>
              <a:t> and remove all sorts of malware such as computer </a:t>
            </a:r>
            <a:r>
              <a:rPr lang="en-IN" dirty="0" err="1" smtClean="0"/>
              <a:t>viruses,hijackers,trojan</a:t>
            </a:r>
            <a:r>
              <a:rPr lang="en-IN" dirty="0" smtClean="0"/>
              <a:t> horses etc. 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29000"/>
            <a:ext cx="309634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316835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2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The first anti-virus introduced was </a:t>
            </a:r>
            <a:r>
              <a:rPr lang="en-IN" b="1" dirty="0" err="1"/>
              <a:t>Flushshot</a:t>
            </a:r>
            <a:r>
              <a:rPr lang="en-IN" b="1" dirty="0"/>
              <a:t> plus</a:t>
            </a:r>
          </a:p>
          <a:p>
            <a:pPr marL="0" indent="0">
              <a:buNone/>
            </a:pPr>
            <a:r>
              <a:rPr lang="en-IN" dirty="0" smtClean="0"/>
              <a:t>    and </a:t>
            </a:r>
            <a:r>
              <a:rPr lang="en-IN" b="1" dirty="0"/>
              <a:t>Anti4us </a:t>
            </a:r>
            <a:r>
              <a:rPr lang="en-IN" dirty="0"/>
              <a:t>in 1987</a:t>
            </a:r>
            <a:r>
              <a:rPr lang="en-IN" dirty="0" smtClean="0"/>
              <a:t>.</a:t>
            </a:r>
          </a:p>
          <a:p>
            <a:r>
              <a:rPr lang="en-IN" dirty="0"/>
              <a:t>John McAfee and Eugene Kaspersky found their own</a:t>
            </a:r>
          </a:p>
          <a:p>
            <a:pPr marL="0" indent="0">
              <a:buNone/>
            </a:pPr>
            <a:r>
              <a:rPr lang="en-IN" dirty="0" smtClean="0"/>
              <a:t>   antivirus </a:t>
            </a:r>
            <a:r>
              <a:rPr lang="en-IN" dirty="0"/>
              <a:t>software and later setup their companies in</a:t>
            </a:r>
          </a:p>
          <a:p>
            <a:pPr marL="0" indent="0">
              <a:buNone/>
            </a:pPr>
            <a:r>
              <a:rPr lang="en-IN" dirty="0" smtClean="0"/>
              <a:t>   1988.</a:t>
            </a:r>
          </a:p>
          <a:p>
            <a:r>
              <a:rPr lang="en-IN" dirty="0"/>
              <a:t>Most of the viruses in early and mid 1980’s had</a:t>
            </a:r>
          </a:p>
          <a:p>
            <a:pPr marL="0" indent="0">
              <a:buNone/>
            </a:pPr>
            <a:r>
              <a:rPr lang="en-IN" dirty="0" smtClean="0"/>
              <a:t>    limited </a:t>
            </a:r>
            <a:r>
              <a:rPr lang="en-IN" dirty="0"/>
              <a:t>self-reproduction and spread initially by</a:t>
            </a:r>
          </a:p>
          <a:p>
            <a:pPr marL="0" indent="0">
              <a:buNone/>
            </a:pPr>
            <a:r>
              <a:rPr lang="en-IN" dirty="0" smtClean="0"/>
              <a:t>    storage </a:t>
            </a:r>
            <a:r>
              <a:rPr lang="en-IN" dirty="0"/>
              <a:t>devices such as floppy disks, before internet</a:t>
            </a:r>
          </a:p>
          <a:p>
            <a:pPr marL="0" indent="0">
              <a:buNone/>
            </a:pPr>
            <a:r>
              <a:rPr lang="en-IN" dirty="0" smtClean="0"/>
              <a:t>    connection </a:t>
            </a:r>
            <a:r>
              <a:rPr lang="en-IN" dirty="0"/>
              <a:t>was wide spread.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14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/>
              <a:t>FUNCTIONS</a:t>
            </a:r>
            <a:r>
              <a:rPr lang="en-IN" dirty="0" smtClean="0"/>
              <a:t> OF </a:t>
            </a:r>
            <a:r>
              <a:rPr lang="en-IN" dirty="0" smtClean="0"/>
              <a:t>ANTIVIRUS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Protection from Malware.</a:t>
            </a:r>
          </a:p>
          <a:p>
            <a:r>
              <a:rPr lang="en-IN" dirty="0" smtClean="0"/>
              <a:t>Protection </a:t>
            </a:r>
            <a:r>
              <a:rPr lang="en-IN" dirty="0"/>
              <a:t>from Spyware and Identity Theft.</a:t>
            </a:r>
          </a:p>
          <a:p>
            <a:r>
              <a:rPr lang="en-IN" dirty="0" smtClean="0"/>
              <a:t>Protection </a:t>
            </a:r>
            <a:r>
              <a:rPr lang="en-IN" dirty="0"/>
              <a:t>from Spam.</a:t>
            </a:r>
          </a:p>
          <a:p>
            <a:r>
              <a:rPr lang="en-IN" dirty="0" smtClean="0"/>
              <a:t>Protects </a:t>
            </a:r>
            <a:r>
              <a:rPr lang="en-IN" dirty="0"/>
              <a:t>Important Documents.</a:t>
            </a:r>
          </a:p>
          <a:p>
            <a:r>
              <a:rPr lang="en-IN" dirty="0" smtClean="0"/>
              <a:t>Provides </a:t>
            </a:r>
            <a:r>
              <a:rPr lang="en-IN" dirty="0"/>
              <a:t>legal implication.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871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Kaspersky </a:t>
            </a:r>
            <a:r>
              <a:rPr lang="en-IN" dirty="0"/>
              <a:t>Lab</a:t>
            </a:r>
          </a:p>
          <a:p>
            <a:r>
              <a:rPr lang="en-IN" dirty="0" smtClean="0"/>
              <a:t>McAfee </a:t>
            </a:r>
            <a:r>
              <a:rPr lang="en-IN" dirty="0"/>
              <a:t>Virus Scan</a:t>
            </a:r>
          </a:p>
          <a:p>
            <a:r>
              <a:rPr lang="en-IN" dirty="0" smtClean="0"/>
              <a:t>Avira </a:t>
            </a:r>
            <a:r>
              <a:rPr lang="en-IN" dirty="0"/>
              <a:t>Antivirus </a:t>
            </a:r>
          </a:p>
          <a:p>
            <a:r>
              <a:rPr lang="en-IN" dirty="0" err="1" smtClean="0"/>
              <a:t>Avast</a:t>
            </a:r>
            <a:r>
              <a:rPr lang="en-IN" dirty="0"/>
              <a:t>! Antivirus </a:t>
            </a:r>
          </a:p>
          <a:p>
            <a:r>
              <a:rPr lang="en-IN" dirty="0" smtClean="0"/>
              <a:t>AVG </a:t>
            </a:r>
            <a:r>
              <a:rPr lang="en-IN" dirty="0"/>
              <a:t>Antivirus and Internet Security</a:t>
            </a:r>
          </a:p>
          <a:p>
            <a:r>
              <a:rPr lang="en-IN" dirty="0" smtClean="0"/>
              <a:t>Norton </a:t>
            </a:r>
            <a:r>
              <a:rPr lang="en-IN" dirty="0"/>
              <a:t>Antivirus </a:t>
            </a:r>
          </a:p>
          <a:p>
            <a:r>
              <a:rPr lang="en-IN" dirty="0" smtClean="0"/>
              <a:t>Panda </a:t>
            </a:r>
            <a:r>
              <a:rPr lang="en-IN" dirty="0"/>
              <a:t>Antivirus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462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/>
              <a:t>ISSUES OF ANTIVIRUS SOFTWARE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Rouge </a:t>
            </a:r>
            <a:r>
              <a:rPr lang="en-IN" b="1" dirty="0"/>
              <a:t>security </a:t>
            </a:r>
            <a:r>
              <a:rPr lang="en-IN" b="1" dirty="0" err="1" smtClean="0"/>
              <a:t>applications</a:t>
            </a:r>
            <a:r>
              <a:rPr lang="en-IN" dirty="0" err="1" smtClean="0"/>
              <a:t>:</a:t>
            </a:r>
            <a:r>
              <a:rPr lang="en-IN" dirty="0" err="1"/>
              <a:t>Some</a:t>
            </a:r>
            <a:r>
              <a:rPr lang="en-IN" dirty="0"/>
              <a:t> apparent</a:t>
            </a:r>
          </a:p>
          <a:p>
            <a:pPr marL="0" indent="0">
              <a:buNone/>
            </a:pPr>
            <a:r>
              <a:rPr lang="en-IN" dirty="0" smtClean="0"/>
              <a:t>    antivirus </a:t>
            </a:r>
            <a:r>
              <a:rPr lang="en-IN" dirty="0"/>
              <a:t>programs are actually malware</a:t>
            </a:r>
          </a:p>
          <a:p>
            <a:pPr marL="0" indent="0">
              <a:buNone/>
            </a:pPr>
            <a:r>
              <a:rPr lang="en-IN" dirty="0" smtClean="0"/>
              <a:t>    masquerading </a:t>
            </a:r>
            <a:r>
              <a:rPr lang="en-IN" dirty="0"/>
              <a:t>as legitimate software, such as</a:t>
            </a:r>
          </a:p>
          <a:p>
            <a:pPr marL="0" indent="0">
              <a:buNone/>
            </a:pPr>
            <a:r>
              <a:rPr lang="en-IN" dirty="0" smtClean="0"/>
              <a:t>    </a:t>
            </a:r>
            <a:r>
              <a:rPr lang="en-IN" dirty="0" err="1" smtClean="0"/>
              <a:t>WinFixer</a:t>
            </a:r>
            <a:r>
              <a:rPr lang="en-IN" dirty="0"/>
              <a:t>, MS Antivirus, </a:t>
            </a:r>
            <a:r>
              <a:rPr lang="en-IN" dirty="0" smtClean="0"/>
              <a:t>and </a:t>
            </a:r>
            <a:r>
              <a:rPr lang="en-IN" dirty="0"/>
              <a:t>Mac </a:t>
            </a:r>
            <a:r>
              <a:rPr lang="en-IN" dirty="0" smtClean="0"/>
              <a:t>Defender.</a:t>
            </a:r>
          </a:p>
          <a:p>
            <a:r>
              <a:rPr lang="en-IN" b="1" dirty="0" smtClean="0"/>
              <a:t> Problems </a:t>
            </a:r>
            <a:r>
              <a:rPr lang="en-IN" b="1" dirty="0"/>
              <a:t>caused by false </a:t>
            </a:r>
            <a:r>
              <a:rPr lang="en-IN" b="1" dirty="0" err="1" smtClean="0"/>
              <a:t>positives:</a:t>
            </a:r>
            <a:r>
              <a:rPr lang="en-IN" dirty="0" err="1"/>
              <a:t>A</a:t>
            </a:r>
            <a:r>
              <a:rPr lang="en-IN" dirty="0"/>
              <a:t> “false</a:t>
            </a:r>
          </a:p>
          <a:p>
            <a:pPr marL="0" indent="0">
              <a:buNone/>
            </a:pPr>
            <a:r>
              <a:rPr lang="en-IN" dirty="0" smtClean="0"/>
              <a:t>     positive</a:t>
            </a:r>
            <a:r>
              <a:rPr lang="en-IN" dirty="0"/>
              <a:t>” is when antivirus software identifies a </a:t>
            </a:r>
            <a:r>
              <a:rPr lang="en-IN" dirty="0" err="1"/>
              <a:t>nonmalicious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     File </a:t>
            </a:r>
            <a:r>
              <a:rPr lang="en-IN" dirty="0"/>
              <a:t>as virus. It can cause serious problems.</a:t>
            </a:r>
          </a:p>
          <a:p>
            <a:pPr marL="0" indent="0">
              <a:buNone/>
            </a:pPr>
            <a:r>
              <a:rPr lang="en-IN" dirty="0" smtClean="0"/>
              <a:t>     For </a:t>
            </a:r>
            <a:r>
              <a:rPr lang="en-IN" dirty="0"/>
              <a:t>e.g., if an antivirus program is configured to</a:t>
            </a:r>
          </a:p>
          <a:p>
            <a:pPr marL="0" indent="0">
              <a:buNone/>
            </a:pPr>
            <a:r>
              <a:rPr lang="en-IN" dirty="0" smtClean="0"/>
              <a:t>     immediately </a:t>
            </a:r>
            <a:r>
              <a:rPr lang="en-IN" dirty="0"/>
              <a:t>delete or quarantine infected files, a</a:t>
            </a:r>
          </a:p>
          <a:p>
            <a:pPr marL="0" indent="0">
              <a:buNone/>
            </a:pPr>
            <a:r>
              <a:rPr lang="en-IN" dirty="0" smtClean="0"/>
              <a:t>     false </a:t>
            </a:r>
            <a:r>
              <a:rPr lang="en-IN" dirty="0"/>
              <a:t>positive in an essential file can render an OS or</a:t>
            </a:r>
          </a:p>
          <a:p>
            <a:pPr marL="0" indent="0">
              <a:buNone/>
            </a:pPr>
            <a:r>
              <a:rPr lang="en-IN" dirty="0" smtClean="0"/>
              <a:t>     some </a:t>
            </a:r>
            <a:r>
              <a:rPr lang="en-IN" dirty="0"/>
              <a:t>applications useless.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986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System </a:t>
            </a:r>
            <a:r>
              <a:rPr lang="en-IN" b="1" dirty="0"/>
              <a:t>and interoperability related </a:t>
            </a:r>
            <a:r>
              <a:rPr lang="en-IN" b="1" dirty="0" smtClean="0"/>
              <a:t>issues:</a:t>
            </a:r>
          </a:p>
          <a:p>
            <a:pPr marL="0" indent="0">
              <a:buNone/>
            </a:pPr>
            <a:r>
              <a:rPr lang="en-IN" dirty="0" smtClean="0"/>
              <a:t>   Running </a:t>
            </a:r>
            <a:r>
              <a:rPr lang="en-IN" dirty="0"/>
              <a:t>multiple antivirus programs concurrently</a:t>
            </a:r>
          </a:p>
          <a:p>
            <a:pPr marL="0" indent="0">
              <a:buNone/>
            </a:pPr>
            <a:r>
              <a:rPr lang="en-IN" dirty="0" smtClean="0"/>
              <a:t>   can </a:t>
            </a:r>
            <a:r>
              <a:rPr lang="en-IN" dirty="0"/>
              <a:t>degrade performance and create conflicts.</a:t>
            </a:r>
          </a:p>
          <a:p>
            <a:pPr marL="0" indent="0">
              <a:buNone/>
            </a:pPr>
            <a:r>
              <a:rPr lang="en-IN" dirty="0" smtClean="0"/>
              <a:t>   However</a:t>
            </a:r>
            <a:r>
              <a:rPr lang="en-IN" dirty="0"/>
              <a:t>, using a concept called </a:t>
            </a:r>
            <a:r>
              <a:rPr lang="en-IN" dirty="0" err="1"/>
              <a:t>multiscanning</a:t>
            </a:r>
            <a:r>
              <a:rPr lang="en-IN" dirty="0"/>
              <a:t>,</a:t>
            </a:r>
          </a:p>
          <a:p>
            <a:pPr marL="0" indent="0">
              <a:buNone/>
            </a:pPr>
            <a:r>
              <a:rPr lang="en-IN" dirty="0" smtClean="0"/>
              <a:t>   several </a:t>
            </a:r>
            <a:r>
              <a:rPr lang="en-IN" dirty="0"/>
              <a:t>companies (including G Data and</a:t>
            </a:r>
          </a:p>
          <a:p>
            <a:pPr marL="0" indent="0">
              <a:buNone/>
            </a:pPr>
            <a:r>
              <a:rPr lang="en-IN" dirty="0" smtClean="0"/>
              <a:t>   Microsoft</a:t>
            </a:r>
            <a:r>
              <a:rPr lang="en-IN" dirty="0"/>
              <a:t>) have created applications which can</a:t>
            </a:r>
          </a:p>
          <a:p>
            <a:pPr marL="0" indent="0">
              <a:buNone/>
            </a:pPr>
            <a:r>
              <a:rPr lang="en-IN" dirty="0" smtClean="0"/>
              <a:t>   multiple </a:t>
            </a:r>
            <a:r>
              <a:rPr lang="en-IN" dirty="0"/>
              <a:t>engines </a:t>
            </a:r>
            <a:r>
              <a:rPr lang="en-IN" dirty="0" smtClean="0"/>
              <a:t>concurrently.</a:t>
            </a:r>
          </a:p>
          <a:p>
            <a:r>
              <a:rPr lang="en-IN" b="1" dirty="0" err="1" smtClean="0"/>
              <a:t>Effectiveness</a:t>
            </a:r>
            <a:r>
              <a:rPr lang="en-IN" dirty="0" err="1" smtClean="0"/>
              <a:t>:</a:t>
            </a:r>
            <a:r>
              <a:rPr lang="en-IN" dirty="0" err="1"/>
              <a:t>The</a:t>
            </a:r>
            <a:r>
              <a:rPr lang="en-IN" dirty="0"/>
              <a:t> effectiveness of antivirus</a:t>
            </a:r>
          </a:p>
          <a:p>
            <a:pPr marL="0" indent="0">
              <a:buNone/>
            </a:pPr>
            <a:r>
              <a:rPr lang="en-IN" dirty="0" smtClean="0"/>
              <a:t>    software </a:t>
            </a:r>
            <a:r>
              <a:rPr lang="en-IN" dirty="0"/>
              <a:t>has decreased. Detection rates for threats</a:t>
            </a:r>
          </a:p>
          <a:p>
            <a:pPr marL="0" indent="0">
              <a:buNone/>
            </a:pPr>
            <a:r>
              <a:rPr lang="en-IN" dirty="0" smtClean="0"/>
              <a:t>    had </a:t>
            </a:r>
            <a:r>
              <a:rPr lang="en-IN" dirty="0"/>
              <a:t>dropped from 40-50% in 2006 to 20-30% in</a:t>
            </a:r>
          </a:p>
          <a:p>
            <a:pPr marL="0" indent="0">
              <a:buNone/>
            </a:pPr>
            <a:r>
              <a:rPr lang="en-IN" dirty="0" smtClean="0"/>
              <a:t>    2007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 smtClean="0"/>
              <a:t>    The </a:t>
            </a:r>
            <a:r>
              <a:rPr lang="en-IN" dirty="0"/>
              <a:t>problem is magnified by changing intent of</a:t>
            </a:r>
          </a:p>
          <a:p>
            <a:pPr marL="0" indent="0">
              <a:buNone/>
            </a:pPr>
            <a:r>
              <a:rPr lang="en-IN" dirty="0" smtClean="0"/>
              <a:t>    the </a:t>
            </a:r>
            <a:r>
              <a:rPr lang="en-IN" dirty="0"/>
              <a:t>authors.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96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 smtClean="0"/>
              <a:t>New </a:t>
            </a:r>
            <a:r>
              <a:rPr lang="en-IN" b="1" dirty="0"/>
              <a:t>viruses: </a:t>
            </a:r>
            <a:r>
              <a:rPr lang="en-IN" dirty="0"/>
              <a:t>Anti-virus programs are not always</a:t>
            </a:r>
          </a:p>
          <a:p>
            <a:pPr marL="0" indent="0">
              <a:buNone/>
            </a:pPr>
            <a:r>
              <a:rPr lang="en-IN" dirty="0" smtClean="0"/>
              <a:t>   effective </a:t>
            </a:r>
            <a:r>
              <a:rPr lang="en-IN" dirty="0"/>
              <a:t>against new viruses.</a:t>
            </a:r>
          </a:p>
          <a:p>
            <a:pPr marL="0" indent="0">
              <a:buNone/>
            </a:pPr>
            <a:r>
              <a:rPr lang="en-IN" dirty="0" smtClean="0"/>
              <a:t>   Even </a:t>
            </a:r>
            <a:r>
              <a:rPr lang="en-IN" dirty="0"/>
              <a:t>those that use </a:t>
            </a:r>
            <a:r>
              <a:rPr lang="en-IN" dirty="0" smtClean="0"/>
              <a:t>non-signature-based </a:t>
            </a:r>
          </a:p>
          <a:p>
            <a:pPr marL="0" indent="0">
              <a:buNone/>
            </a:pPr>
            <a:r>
              <a:rPr lang="en-IN" dirty="0" smtClean="0"/>
              <a:t>   methods </a:t>
            </a:r>
            <a:r>
              <a:rPr lang="en-IN" dirty="0"/>
              <a:t>that </a:t>
            </a:r>
            <a:r>
              <a:rPr lang="en-IN" dirty="0" smtClean="0"/>
              <a:t>should </a:t>
            </a:r>
            <a:r>
              <a:rPr lang="en-IN" dirty="0"/>
              <a:t>detect </a:t>
            </a:r>
            <a:r>
              <a:rPr lang="en-IN" dirty="0" smtClean="0"/>
              <a:t>viruses.</a:t>
            </a:r>
          </a:p>
          <a:p>
            <a:r>
              <a:rPr lang="en-IN" b="1" dirty="0"/>
              <a:t>Damaged files</a:t>
            </a:r>
            <a:r>
              <a:rPr lang="en-IN" dirty="0"/>
              <a:t>: Files which have been damaged by</a:t>
            </a:r>
          </a:p>
          <a:p>
            <a:pPr marL="0" indent="0">
              <a:buNone/>
            </a:pPr>
            <a:r>
              <a:rPr lang="en-IN" dirty="0" smtClean="0"/>
              <a:t>   computer </a:t>
            </a:r>
            <a:r>
              <a:rPr lang="en-IN" dirty="0"/>
              <a:t>viruses are normally damaged beyond</a:t>
            </a:r>
          </a:p>
          <a:p>
            <a:pPr marL="0" indent="0">
              <a:buNone/>
            </a:pPr>
            <a:r>
              <a:rPr lang="en-IN" dirty="0" smtClean="0"/>
              <a:t>   recovery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dirty="0" smtClean="0"/>
              <a:t>   Antivirus </a:t>
            </a:r>
            <a:r>
              <a:rPr lang="en-IN" dirty="0"/>
              <a:t>software removes the virus code from the file</a:t>
            </a:r>
          </a:p>
          <a:p>
            <a:pPr marL="0" indent="0">
              <a:buNone/>
            </a:pPr>
            <a:r>
              <a:rPr lang="en-IN" dirty="0" smtClean="0"/>
              <a:t>   during </a:t>
            </a:r>
            <a:r>
              <a:rPr lang="en-IN" dirty="0"/>
              <a:t>disinfection, but this does not always restore the</a:t>
            </a:r>
          </a:p>
          <a:p>
            <a:pPr marL="0" indent="0">
              <a:buNone/>
            </a:pPr>
            <a:r>
              <a:rPr lang="en-IN" dirty="0" smtClean="0"/>
              <a:t>   file </a:t>
            </a:r>
            <a:r>
              <a:rPr lang="en-IN" dirty="0"/>
              <a:t>in undamaged state.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797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Anti-virus software is very useful to day-to-day users</a:t>
            </a:r>
          </a:p>
          <a:p>
            <a:pPr marL="0" indent="0">
              <a:buNone/>
            </a:pPr>
            <a:r>
              <a:rPr lang="en-IN" dirty="0"/>
              <a:t>to protect their storage devices and computers from</a:t>
            </a:r>
          </a:p>
          <a:p>
            <a:pPr marL="0" indent="0">
              <a:buNone/>
            </a:pPr>
            <a:r>
              <a:rPr lang="en-IN" dirty="0"/>
              <a:t>malware.</a:t>
            </a:r>
          </a:p>
          <a:p>
            <a:r>
              <a:rPr lang="en-IN" dirty="0" smtClean="0"/>
              <a:t>There </a:t>
            </a:r>
            <a:r>
              <a:rPr lang="en-IN" dirty="0"/>
              <a:t>is much antivirus software available in the</a:t>
            </a:r>
          </a:p>
          <a:p>
            <a:pPr marL="0" indent="0">
              <a:buNone/>
            </a:pPr>
            <a:r>
              <a:rPr lang="en-IN" dirty="0"/>
              <a:t>market with it’s own pros and cons.</a:t>
            </a:r>
          </a:p>
          <a:p>
            <a:r>
              <a:rPr lang="en-IN" dirty="0" smtClean="0"/>
              <a:t>The </a:t>
            </a:r>
            <a:r>
              <a:rPr lang="en-IN" dirty="0"/>
              <a:t>antivirus software has many issues that need to</a:t>
            </a:r>
          </a:p>
          <a:p>
            <a:pPr marL="0" indent="0">
              <a:buNone/>
            </a:pPr>
            <a:r>
              <a:rPr lang="en-IN" dirty="0"/>
              <a:t>be dealt with.</a:t>
            </a:r>
          </a:p>
          <a:p>
            <a:r>
              <a:rPr lang="en-IN" dirty="0" smtClean="0"/>
              <a:t>Other </a:t>
            </a:r>
            <a:r>
              <a:rPr lang="en-IN" dirty="0"/>
              <a:t>than antivirus software, there are many other</a:t>
            </a:r>
          </a:p>
          <a:p>
            <a:pPr marL="0" indent="0">
              <a:buNone/>
            </a:pPr>
            <a:r>
              <a:rPr lang="en-IN" dirty="0"/>
              <a:t>methods available to protect devices such as network</a:t>
            </a:r>
          </a:p>
          <a:p>
            <a:pPr marL="0" indent="0">
              <a:buNone/>
            </a:pPr>
            <a:r>
              <a:rPr lang="en-IN" dirty="0"/>
              <a:t>firewall, specialist tools, etc.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26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491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USE GOOD ANTIVIRUS SOFTWARE FOR MY LAPTOP AND PC</vt:lpstr>
      <vt:lpstr>INTRODUCTION</vt:lpstr>
      <vt:lpstr>HISTORY</vt:lpstr>
      <vt:lpstr>FUNCTIONS OF ANTIVIRUS</vt:lpstr>
      <vt:lpstr>TYPES</vt:lpstr>
      <vt:lpstr>ISSUES OF ANTIVIRUS SOFTWARE</vt:lpstr>
      <vt:lpstr>PowerPoint Presentation</vt:lpstr>
      <vt:lpstr>PowerPoint Presentation</vt:lpstr>
      <vt:lpstr>CONCLUSION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GOOD ANTIVIRUS SOFTWARE FOR MY LAPTOP AND PC</dc:title>
  <dc:creator>User</dc:creator>
  <cp:lastModifiedBy>room67</cp:lastModifiedBy>
  <cp:revision>21</cp:revision>
  <dcterms:created xsi:type="dcterms:W3CDTF">2019-11-04T14:18:09Z</dcterms:created>
  <dcterms:modified xsi:type="dcterms:W3CDTF">2019-11-04T18:14:51Z</dcterms:modified>
</cp:coreProperties>
</file>