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67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8" r:id="rId13"/>
    <p:sldId id="269" r:id="rId14"/>
  </p:sldIdLst>
  <p:sldSz cx="9144000" cy="6858000" type="screen4x3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2330A-229B-4EEF-9EC4-621FC10DF09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FE1DC-5A9F-4052-A2D4-26241FA2B0D2}" type="slidenum">
              <a:rPr lang="it-CH" smtClean="0"/>
              <a:t>‹#›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572556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E1DC-5A9F-4052-A2D4-26241FA2B0D2}" type="slidenum">
              <a:rPr lang="it-CH" smtClean="0"/>
              <a:t>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241602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CH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CH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6E8D3C-B65D-4DE9-A283-0F2CDD7DC8F3}" type="datetimeFigureOut">
              <a:rPr lang="it-CH" smtClean="0"/>
              <a:t>05.11.2019</a:t>
            </a:fld>
            <a:endParaRPr lang="it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C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79784A-53EA-49F6-BB0C-BDA32FDD40CD}" type="slidenum">
              <a:rPr lang="it-CH" smtClean="0"/>
              <a:t>‹#›</a:t>
            </a:fld>
            <a:endParaRPr lang="it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620688"/>
            <a:ext cx="6172200" cy="1894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Store certificates online using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digilocker</a:t>
            </a:r>
            <a:endParaRPr lang="it-CH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3429000"/>
            <a:ext cx="6172200" cy="21602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                                             </a:t>
            </a:r>
            <a:r>
              <a:rPr lang="en-US" b="0" dirty="0" smtClean="0"/>
              <a:t>BY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                       </a:t>
            </a:r>
            <a:r>
              <a:rPr lang="en-US" sz="2600" dirty="0" err="1" smtClean="0">
                <a:solidFill>
                  <a:schemeClr val="bg2">
                    <a:lumMod val="50000"/>
                  </a:schemeClr>
                </a:solidFill>
              </a:rPr>
              <a:t>Dattu</a:t>
            </a: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bg2">
                    <a:lumMod val="50000"/>
                  </a:schemeClr>
                </a:solidFill>
              </a:rPr>
              <a:t>B</a:t>
            </a:r>
            <a:r>
              <a:rPr lang="en-US" sz="2600" dirty="0" err="1" smtClean="0">
                <a:solidFill>
                  <a:schemeClr val="bg2">
                    <a:lumMod val="50000"/>
                  </a:schemeClr>
                </a:solidFill>
              </a:rPr>
              <a:t>alu</a:t>
            </a: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bg2">
                    <a:lumMod val="50000"/>
                  </a:schemeClr>
                </a:solidFill>
              </a:rPr>
              <a:t>S</a:t>
            </a:r>
            <a:r>
              <a:rPr lang="en-US" sz="2600" dirty="0" err="1" smtClean="0">
                <a:solidFill>
                  <a:schemeClr val="bg2">
                    <a:lumMod val="50000"/>
                  </a:schemeClr>
                </a:solidFill>
              </a:rPr>
              <a:t>hewale</a:t>
            </a: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</a:t>
            </a:r>
            <a:r>
              <a:rPr lang="en-US" sz="2200" b="0" dirty="0">
                <a:solidFill>
                  <a:schemeClr val="tx1"/>
                </a:solidFill>
              </a:rPr>
              <a:t>D</a:t>
            </a:r>
            <a:r>
              <a:rPr lang="en-US" sz="2200" b="0" dirty="0" smtClean="0">
                <a:solidFill>
                  <a:schemeClr val="tx1"/>
                </a:solidFill>
              </a:rPr>
              <a:t>eputy </a:t>
            </a:r>
            <a:r>
              <a:rPr lang="en-US" sz="2200" b="0" dirty="0">
                <a:solidFill>
                  <a:schemeClr val="tx1"/>
                </a:solidFill>
              </a:rPr>
              <a:t>C</a:t>
            </a:r>
            <a:r>
              <a:rPr lang="en-US" sz="2200" b="0" dirty="0" smtClean="0">
                <a:solidFill>
                  <a:schemeClr val="tx1"/>
                </a:solidFill>
              </a:rPr>
              <a:t>ollector</a:t>
            </a:r>
          </a:p>
          <a:p>
            <a:r>
              <a:rPr lang="en-US" sz="2200" dirty="0" smtClean="0"/>
              <a:t>                                </a:t>
            </a:r>
            <a:r>
              <a:rPr lang="en-US" sz="2200" b="0" dirty="0" smtClean="0"/>
              <a:t>CPTP-5 (2019)</a:t>
            </a:r>
          </a:p>
          <a:p>
            <a:r>
              <a:rPr lang="en-US" sz="2200" dirty="0" smtClean="0"/>
              <a:t>                               </a:t>
            </a:r>
            <a:r>
              <a:rPr lang="en-US" sz="2200" b="0" dirty="0" err="1" smtClean="0"/>
              <a:t>Yashada,Pune</a:t>
            </a:r>
            <a:endParaRPr lang="it-CH" sz="2200" b="0" dirty="0"/>
          </a:p>
        </p:txBody>
      </p:sp>
    </p:spTree>
    <p:extLst>
      <p:ext uri="{BB962C8B-B14F-4D97-AF65-F5344CB8AC3E}">
        <p14:creationId xmlns:p14="http://schemas.microsoft.com/office/powerpoint/2010/main" val="393982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467600" cy="1143000"/>
          </a:xfrm>
        </p:spPr>
        <p:txBody>
          <a:bodyPr/>
          <a:lstStyle/>
          <a:p>
            <a:r>
              <a:rPr lang="it-CH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Select Document Type</a:t>
            </a:r>
            <a:r>
              <a:rPr lang="it-CH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CH" dirty="0">
                <a:latin typeface="Times New Roman" pitchFamily="18" charset="0"/>
                <a:cs typeface="Times New Roman" pitchFamily="18" charset="0"/>
              </a:rPr>
            </a:br>
            <a:endParaRPr lang="it-CH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132856"/>
            <a:ext cx="7467600" cy="420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51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Viewing Certificates</a:t>
            </a:r>
            <a:endParaRPr lang="it-CH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login into Digital Locker account, click on Uploaded Documents to view all user uploaded certificates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documents.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Users can edit (file names, Doc type), download, and share files from here.</a:t>
            </a:r>
            <a:endParaRPr lang="it-CH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20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Viewing Certificates</a:t>
            </a:r>
            <a:endParaRPr lang="it-CH" sz="2800" dirty="0">
              <a:solidFill>
                <a:srgbClr val="00B0F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36100"/>
            <a:ext cx="7467600" cy="4201825"/>
          </a:xfrm>
        </p:spPr>
      </p:pic>
    </p:spTree>
    <p:extLst>
      <p:ext uri="{BB962C8B-B14F-4D97-AF65-F5344CB8AC3E}">
        <p14:creationId xmlns:p14="http://schemas.microsoft.com/office/powerpoint/2010/main" val="212913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CH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36712"/>
            <a:ext cx="7344816" cy="5112568"/>
          </a:xfrm>
        </p:spPr>
      </p:pic>
    </p:spTree>
    <p:extLst>
      <p:ext uri="{BB962C8B-B14F-4D97-AF65-F5344CB8AC3E}">
        <p14:creationId xmlns:p14="http://schemas.microsoft.com/office/powerpoint/2010/main" val="3329883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introduction</a:t>
            </a:r>
            <a:endParaRPr lang="it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340768"/>
            <a:ext cx="6120680" cy="4873752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" pitchFamily="18" charset="0"/>
              </a:rPr>
              <a:t>Digilocker</a:t>
            </a:r>
            <a:r>
              <a:rPr lang="en-US" dirty="0" smtClean="0">
                <a:latin typeface="Times" pitchFamily="18" charset="0"/>
              </a:rPr>
              <a:t> is a service launched by government of India in 2015</a:t>
            </a:r>
          </a:p>
          <a:p>
            <a:endParaRPr lang="en-US" dirty="0" smtClean="0">
              <a:latin typeface="Times" pitchFamily="18" charset="0"/>
            </a:endParaRPr>
          </a:p>
          <a:p>
            <a:r>
              <a:rPr lang="en-US" dirty="0" smtClean="0">
                <a:latin typeface="Times" pitchFamily="18" charset="0"/>
              </a:rPr>
              <a:t>To provide a secure dedicated personal electronic space for storing the documents of resident </a:t>
            </a:r>
            <a:r>
              <a:rPr lang="en-US" dirty="0" err="1" smtClean="0">
                <a:latin typeface="Times" pitchFamily="18" charset="0"/>
              </a:rPr>
              <a:t>indian</a:t>
            </a:r>
            <a:r>
              <a:rPr lang="en-US" dirty="0" smtClean="0">
                <a:latin typeface="Times" pitchFamily="18" charset="0"/>
              </a:rPr>
              <a:t> citizens.</a:t>
            </a:r>
          </a:p>
          <a:p>
            <a:endParaRPr lang="en-US" dirty="0" smtClean="0">
              <a:latin typeface="Times" pitchFamily="18" charset="0"/>
            </a:endParaRPr>
          </a:p>
          <a:p>
            <a:r>
              <a:rPr lang="en-US" dirty="0" smtClean="0">
                <a:latin typeface="Times" pitchFamily="18" charset="0"/>
              </a:rPr>
              <a:t>The storage space (maximum 1GB) is linked to the </a:t>
            </a:r>
            <a:r>
              <a:rPr lang="en-US" dirty="0" err="1" smtClean="0">
                <a:latin typeface="Times" pitchFamily="18" charset="0"/>
              </a:rPr>
              <a:t>aadhar</a:t>
            </a:r>
            <a:r>
              <a:rPr lang="en-US" dirty="0" smtClean="0">
                <a:latin typeface="Times" pitchFamily="18" charset="0"/>
              </a:rPr>
              <a:t> number of the user.</a:t>
            </a:r>
          </a:p>
          <a:p>
            <a:endParaRPr lang="en-US" dirty="0" smtClean="0">
              <a:latin typeface="Times" pitchFamily="18" charset="0"/>
            </a:endParaRPr>
          </a:p>
          <a:p>
            <a:r>
              <a:rPr lang="en-US" dirty="0" smtClean="0">
                <a:latin typeface="Times" pitchFamily="18" charset="0"/>
              </a:rPr>
              <a:t>The space can be utilized for storing </a:t>
            </a:r>
            <a:r>
              <a:rPr lang="en-US" dirty="0" err="1" smtClean="0">
                <a:latin typeface="Times" pitchFamily="18" charset="0"/>
              </a:rPr>
              <a:t>perosnal</a:t>
            </a:r>
            <a:r>
              <a:rPr lang="en-US" dirty="0" smtClean="0">
                <a:latin typeface="Times" pitchFamily="18" charset="0"/>
              </a:rPr>
              <a:t> documents like university </a:t>
            </a:r>
            <a:r>
              <a:rPr lang="en-US" dirty="0" err="1" smtClean="0">
                <a:latin typeface="Times" pitchFamily="18" charset="0"/>
              </a:rPr>
              <a:t>certificates,PAN</a:t>
            </a:r>
            <a:r>
              <a:rPr lang="en-US" dirty="0" smtClean="0">
                <a:latin typeface="Times" pitchFamily="18" charset="0"/>
              </a:rPr>
              <a:t> </a:t>
            </a:r>
            <a:r>
              <a:rPr lang="en-US" dirty="0" err="1" smtClean="0">
                <a:latin typeface="Times" pitchFamily="18" charset="0"/>
              </a:rPr>
              <a:t>cards,voter</a:t>
            </a:r>
            <a:r>
              <a:rPr lang="en-US" dirty="0" smtClean="0">
                <a:latin typeface="Times" pitchFamily="18" charset="0"/>
              </a:rPr>
              <a:t> id etc.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331150"/>
            <a:ext cx="2808312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88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1156990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Key features of digital locker</a:t>
            </a:r>
            <a:endParaRPr lang="it-CH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487375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minimises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use of  physical documents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Digital locker of each resident is linked to their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aadhar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number.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Facility to upload e-documents in a standard XML format in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digilocker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Ensure authenticity of e-documents and thereby eliminating usage of fake documents.</a:t>
            </a:r>
          </a:p>
          <a:p>
            <a:r>
              <a:rPr lang="en-US" dirty="0" smtClean="0"/>
              <a:t>Anytime, anywhere access to the documents. </a:t>
            </a:r>
            <a:endParaRPr lang="it-C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97152"/>
            <a:ext cx="7219950" cy="1728192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430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171400"/>
            <a:ext cx="7467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  <a:latin typeface="Times" pitchFamily="18" charset="0"/>
              </a:rPr>
              <a:t>Digilocker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" pitchFamily="18" charset="0"/>
              </a:rPr>
              <a:t> flowchart</a:t>
            </a:r>
            <a:endParaRPr lang="it-CH" b="1" dirty="0">
              <a:solidFill>
                <a:schemeClr val="accent6">
                  <a:lumMod val="50000"/>
                </a:schemeClr>
              </a:solidFill>
              <a:latin typeface="Times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0768"/>
            <a:ext cx="6498166" cy="5061049"/>
          </a:xfr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1886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 smtClean="0"/>
              <a:t> </a:t>
            </a:r>
            <a:r>
              <a:rPr lang="it-CH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Uploading Certificates &amp;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Step 1</a:t>
            </a:r>
            <a:r>
              <a:rPr lang="en-US" dirty="0"/>
              <a:t>: </a:t>
            </a:r>
            <a:r>
              <a:rPr lang="en-US" dirty="0">
                <a:solidFill>
                  <a:srgbClr val="00B0F0"/>
                </a:solidFill>
              </a:rPr>
              <a:t>Document Upload </a:t>
            </a:r>
            <a:r>
              <a:rPr lang="en-US" dirty="0" smtClean="0">
                <a:solidFill>
                  <a:srgbClr val="00B0F0"/>
                </a:solidFill>
              </a:rPr>
              <a:t>Screen</a:t>
            </a:r>
          </a:p>
          <a:p>
            <a:r>
              <a:rPr lang="en-US" sz="1800" dirty="0"/>
              <a:t>After signing into Digital Locker, click on Uploaded Documents and then click on Upload to upload your documents in the Digital Locker Account 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Multiple documents can be </a:t>
            </a:r>
            <a:r>
              <a:rPr lang="en-US" sz="1800" dirty="0" smtClean="0"/>
              <a:t>uploaded </a:t>
            </a:r>
            <a:r>
              <a:rPr lang="en-US" sz="1800" dirty="0"/>
              <a:t>at a </a:t>
            </a:r>
            <a:r>
              <a:rPr lang="en-US" sz="1800" dirty="0" smtClean="0"/>
              <a:t>time.</a:t>
            </a:r>
          </a:p>
          <a:p>
            <a:endParaRPr lang="it-CH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56992"/>
            <a:ext cx="7344816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92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Step 2: Document Upload Screen</a:t>
            </a:r>
          </a:p>
          <a:p>
            <a:endParaRPr lang="it-C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04864"/>
            <a:ext cx="7344816" cy="439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7469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Step 2: Document Upload Screen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Click on the Upload button as shown in the </a:t>
            </a:r>
            <a:r>
              <a:rPr lang="en-US" dirty="0" smtClean="0"/>
              <a:t>image. </a:t>
            </a:r>
          </a:p>
          <a:p>
            <a:r>
              <a:rPr lang="en-US" dirty="0" smtClean="0"/>
              <a:t> </a:t>
            </a:r>
            <a:r>
              <a:rPr lang="en-US" dirty="0"/>
              <a:t>Choose the location and select the file(s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 </a:t>
            </a:r>
            <a:r>
              <a:rPr lang="en-US" dirty="0"/>
              <a:t>After selecting file(s</a:t>
            </a:r>
            <a:r>
              <a:rPr lang="en-US" dirty="0" smtClean="0"/>
              <a:t>).</a:t>
            </a:r>
          </a:p>
          <a:p>
            <a:r>
              <a:rPr lang="en-US" dirty="0"/>
              <a:t> </a:t>
            </a:r>
            <a:r>
              <a:rPr lang="en-US" dirty="0" smtClean="0"/>
              <a:t> click </a:t>
            </a:r>
            <a:r>
              <a:rPr lang="en-US" dirty="0"/>
              <a:t>on Open </a:t>
            </a:r>
            <a:r>
              <a:rPr lang="en-US" dirty="0" smtClean="0"/>
              <a:t>button. </a:t>
            </a:r>
          </a:p>
          <a:p>
            <a:r>
              <a:rPr lang="en-US" dirty="0" smtClean="0"/>
              <a:t> </a:t>
            </a:r>
            <a:r>
              <a:rPr lang="en-US" dirty="0"/>
              <a:t>Multiple documents can be uploaded at a time.</a:t>
            </a:r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167146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sample screen will look as below </a:t>
            </a:r>
          </a:p>
          <a:p>
            <a:r>
              <a:rPr lang="en-US" dirty="0" smtClean="0"/>
              <a:t>Documents </a:t>
            </a:r>
            <a:r>
              <a:rPr lang="en-US" dirty="0"/>
              <a:t>uploaded will be visible in ‘Uploaded Documents’’ </a:t>
            </a:r>
            <a:r>
              <a:rPr lang="en-US" dirty="0" smtClean="0"/>
              <a:t>section</a:t>
            </a:r>
          </a:p>
          <a:p>
            <a:endParaRPr lang="it-C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068960"/>
            <a:ext cx="748883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06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it-CH" sz="3200" dirty="0">
                <a:solidFill>
                  <a:srgbClr val="00B0F0"/>
                </a:solidFill>
              </a:rPr>
              <a:t>Select Document Type </a:t>
            </a:r>
            <a:br>
              <a:rPr lang="it-CH" sz="3200" dirty="0">
                <a:solidFill>
                  <a:srgbClr val="00B0F0"/>
                </a:solidFill>
              </a:rPr>
            </a:br>
            <a:endParaRPr lang="it-C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Click </a:t>
            </a:r>
            <a:r>
              <a:rPr lang="en-US" dirty="0"/>
              <a:t>on ‘Select Doc Type’ for any document listed in Uploaded Documents </a:t>
            </a:r>
            <a:r>
              <a:rPr lang="en-US" dirty="0" smtClean="0"/>
              <a:t>list. </a:t>
            </a:r>
          </a:p>
          <a:p>
            <a:r>
              <a:rPr lang="en-US" dirty="0" smtClean="0"/>
              <a:t> </a:t>
            </a:r>
            <a:r>
              <a:rPr lang="en-US" dirty="0"/>
              <a:t>Choose the Document type from the given drop down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</a:t>
            </a:r>
            <a:r>
              <a:rPr lang="en-US" dirty="0"/>
              <a:t>If your document does not match with any of the predefined document types then select “Others” from the drop down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After </a:t>
            </a:r>
            <a:r>
              <a:rPr lang="en-US" dirty="0"/>
              <a:t>above mentioned steps, click on Save </a:t>
            </a:r>
            <a:r>
              <a:rPr lang="en-US" dirty="0" smtClean="0"/>
              <a:t>button.</a:t>
            </a:r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160846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121</TotalTime>
  <Words>370</Words>
  <Application>Microsoft Office PowerPoint</Application>
  <PresentationFormat>On-screen Show (4:3)</PresentationFormat>
  <Paragraphs>47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Store certificates online using digilocker</vt:lpstr>
      <vt:lpstr>introduction</vt:lpstr>
      <vt:lpstr>Key features of digital locker</vt:lpstr>
      <vt:lpstr>Digilocker flowchart</vt:lpstr>
      <vt:lpstr> Uploading Certificates &amp; Documents</vt:lpstr>
      <vt:lpstr>PowerPoint Presentation</vt:lpstr>
      <vt:lpstr>PowerPoint Presentation</vt:lpstr>
      <vt:lpstr>PowerPoint Presentation</vt:lpstr>
      <vt:lpstr>Select Document Type  </vt:lpstr>
      <vt:lpstr>Select Document Type </vt:lpstr>
      <vt:lpstr> Viewing Certificates</vt:lpstr>
      <vt:lpstr>Viewing Certificates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Store certificate online on digilocker</dc:title>
  <dc:creator>admin</dc:creator>
  <cp:lastModifiedBy>admin</cp:lastModifiedBy>
  <cp:revision>17</cp:revision>
  <dcterms:created xsi:type="dcterms:W3CDTF">2019-11-02T15:21:11Z</dcterms:created>
  <dcterms:modified xsi:type="dcterms:W3CDTF">2019-11-05T04:34:54Z</dcterms:modified>
</cp:coreProperties>
</file>