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63" r:id="rId5"/>
    <p:sldId id="261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236C0-7ABD-47A3-AD64-72912D0127BC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FB9F9-D82B-436B-BED9-99DDFDD22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45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FB9F9-D82B-436B-BED9-99DDFDD22E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35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E2D7-0F50-4EA3-AA85-B8FF045C494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2EB-D7D2-411D-A87D-23F5E1336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50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E2D7-0F50-4EA3-AA85-B8FF045C494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2EB-D7D2-411D-A87D-23F5E1336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6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E2D7-0F50-4EA3-AA85-B8FF045C494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2EB-D7D2-411D-A87D-23F5E1336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4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E2D7-0F50-4EA3-AA85-B8FF045C494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2EB-D7D2-411D-A87D-23F5E1336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6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E2D7-0F50-4EA3-AA85-B8FF045C494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2EB-D7D2-411D-A87D-23F5E1336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33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E2D7-0F50-4EA3-AA85-B8FF045C494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2EB-D7D2-411D-A87D-23F5E1336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4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E2D7-0F50-4EA3-AA85-B8FF045C494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2EB-D7D2-411D-A87D-23F5E1336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9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E2D7-0F50-4EA3-AA85-B8FF045C494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2EB-D7D2-411D-A87D-23F5E1336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31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E2D7-0F50-4EA3-AA85-B8FF045C494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2EB-D7D2-411D-A87D-23F5E1336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46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E2D7-0F50-4EA3-AA85-B8FF045C494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2EB-D7D2-411D-A87D-23F5E1336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72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E2D7-0F50-4EA3-AA85-B8FF045C494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6A2EB-D7D2-411D-A87D-23F5E1336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73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4E2D7-0F50-4EA3-AA85-B8FF045C494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6A2EB-D7D2-411D-A87D-23F5E1336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1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8458200" cy="1828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7391400" cy="2362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NAME OF OT  : SHAIKH ASIR CHAND  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CADRE  :ASSISTANT COMMISSIONER OF    SALES TAX  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TOPIC :STAY SAFE ON SOCIAL NETWORKING SITES 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38200"/>
            <a:ext cx="71628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378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WHAT IS SOCIAL MEDIA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01216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/>
              <a:t>Social networking is a global revolution, enabling billions of people worldwide to stay in touch with their friends, share experiences and photographs and exchange personal </a:t>
            </a:r>
            <a:r>
              <a:rPr lang="en-US" b="1" dirty="0" smtClean="0"/>
              <a:t>content. </a:t>
            </a:r>
            <a:r>
              <a:rPr lang="en-US" b="1" dirty="0"/>
              <a:t>For many users, it has become a way of life. 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1" y="304800"/>
            <a:ext cx="1193208" cy="1284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36" y="4701416"/>
            <a:ext cx="3684563" cy="2037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329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i="1" dirty="0" smtClean="0"/>
              <a:t>Risks of Social Media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n-US" b="1" dirty="0" err="1" smtClean="0"/>
              <a:t>Cyberbullying</a:t>
            </a:r>
            <a:r>
              <a:rPr lang="en-US" b="1" dirty="0" smtClean="0"/>
              <a:t>.</a:t>
            </a:r>
            <a:endParaRPr lang="en-US" b="1" dirty="0"/>
          </a:p>
          <a:p>
            <a:r>
              <a:rPr lang="en-US" b="1" dirty="0" smtClean="0"/>
              <a:t>Not </a:t>
            </a:r>
            <a:r>
              <a:rPr lang="en-US" b="1" dirty="0"/>
              <a:t>protecting their own privacy.</a:t>
            </a:r>
          </a:p>
          <a:p>
            <a:r>
              <a:rPr lang="en-US" b="1" dirty="0" smtClean="0"/>
              <a:t>Sharing </a:t>
            </a:r>
            <a:r>
              <a:rPr lang="en-US" b="1" dirty="0"/>
              <a:t>information with people they don't know or trust.</a:t>
            </a:r>
          </a:p>
          <a:p>
            <a:r>
              <a:rPr lang="en-US" b="1" dirty="0" smtClean="0"/>
              <a:t>Losing </a:t>
            </a:r>
            <a:r>
              <a:rPr lang="en-US" b="1" dirty="0"/>
              <a:t>control over where a photo or video has been shared.</a:t>
            </a:r>
          </a:p>
          <a:p>
            <a:r>
              <a:rPr lang="en-US" b="1" dirty="0" smtClean="0"/>
              <a:t>Identity </a:t>
            </a:r>
            <a:r>
              <a:rPr lang="en-US" b="1" dirty="0"/>
              <a:t>theft.</a:t>
            </a:r>
          </a:p>
          <a:p>
            <a:r>
              <a:rPr lang="en-US" b="1" dirty="0" smtClean="0"/>
              <a:t>Seeing </a:t>
            </a:r>
            <a:r>
              <a:rPr lang="en-US" b="1" dirty="0"/>
              <a:t>offensive images and messages.</a:t>
            </a:r>
          </a:p>
          <a:p>
            <a:r>
              <a:rPr lang="en-US" b="1" dirty="0" smtClean="0"/>
              <a:t>Meeting </a:t>
            </a:r>
            <a:r>
              <a:rPr lang="en-US" b="1" dirty="0"/>
              <a:t>people in real life who they only know online.</a:t>
            </a:r>
          </a:p>
          <a:p>
            <a:r>
              <a:rPr lang="en-US" b="1" dirty="0"/>
              <a:t>Beware of </a:t>
            </a:r>
            <a:r>
              <a:rPr lang="en-US" b="1" dirty="0" smtClean="0"/>
              <a:t>Scams.</a:t>
            </a:r>
            <a:endParaRPr lang="en-US" b="1" dirty="0"/>
          </a:p>
          <a:p>
            <a:r>
              <a:rPr lang="en-US" b="1" dirty="0" smtClean="0"/>
              <a:t>Advertisements </a:t>
            </a:r>
            <a:r>
              <a:rPr lang="en-US" b="1" dirty="0"/>
              <a:t>&amp; Collecting Your </a:t>
            </a:r>
            <a:r>
              <a:rPr lang="en-US" b="1" dirty="0" smtClean="0"/>
              <a:t>Data.</a:t>
            </a:r>
            <a:endParaRPr lang="en-US" b="1" dirty="0"/>
          </a:p>
          <a:p>
            <a:r>
              <a:rPr lang="en-US" b="1" cap="all" dirty="0" smtClean="0"/>
              <a:t>FAKE </a:t>
            </a:r>
            <a:r>
              <a:rPr lang="en-US" b="1" cap="all" dirty="0"/>
              <a:t>APPS AND MALICIOUS </a:t>
            </a:r>
            <a:r>
              <a:rPr lang="en-US" b="1" cap="all" dirty="0" smtClean="0"/>
              <a:t>LINKS.</a:t>
            </a:r>
            <a:endParaRPr lang="en-US" b="1" cap="all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6968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RISKS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 fontAlgn="base"/>
            <a:r>
              <a:rPr lang="en-US" b="1" dirty="0"/>
              <a:t>Disclosure of private information by either yourself or friends/contacts</a:t>
            </a:r>
            <a:r>
              <a:rPr lang="en-US" b="1" dirty="0" smtClean="0"/>
              <a:t>.</a:t>
            </a:r>
            <a:endParaRPr lang="en-US" b="1" dirty="0"/>
          </a:p>
          <a:p>
            <a:pPr lvl="0" fontAlgn="base"/>
            <a:r>
              <a:rPr lang="en-US" b="1" dirty="0"/>
              <a:t>Cyber-stalking.</a:t>
            </a:r>
          </a:p>
          <a:p>
            <a:pPr lvl="0" fontAlgn="base"/>
            <a:r>
              <a:rPr lang="en-US" b="1" dirty="0"/>
              <a:t>Access to age-inappropriate content. </a:t>
            </a:r>
          </a:p>
          <a:p>
            <a:pPr lvl="0" fontAlgn="base"/>
            <a:r>
              <a:rPr lang="en-US" b="1" dirty="0"/>
              <a:t>Online </a:t>
            </a:r>
            <a:r>
              <a:rPr lang="en-US" b="1" dirty="0" smtClean="0"/>
              <a:t>grooming and </a:t>
            </a:r>
            <a:r>
              <a:rPr lang="en-US" b="1" dirty="0"/>
              <a:t>child abuse</a:t>
            </a:r>
            <a:r>
              <a:rPr lang="en-US" b="1" dirty="0" smtClean="0"/>
              <a:t>.</a:t>
            </a:r>
            <a:endParaRPr lang="en-US" b="1" dirty="0"/>
          </a:p>
          <a:p>
            <a:pPr lvl="0" fontAlgn="base"/>
            <a:r>
              <a:rPr lang="en-US" b="1" dirty="0" smtClean="0"/>
              <a:t>Phishing.</a:t>
            </a:r>
            <a:endParaRPr lang="en-US" b="1" dirty="0"/>
          </a:p>
          <a:p>
            <a:pPr lvl="0" fontAlgn="base"/>
            <a:r>
              <a:rPr lang="en-US" b="1" dirty="0" smtClean="0"/>
              <a:t>People </a:t>
            </a:r>
            <a:r>
              <a:rPr lang="en-US" b="1" dirty="0"/>
              <a:t>hacking into or hijacking your account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4472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b="1" dirty="0"/>
              <a:t>How can you protect yourself?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/>
              <a:t>Limit the amount of personal information you post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b="1" dirty="0"/>
              <a:t>Remember that the internet is a public resource</a:t>
            </a:r>
            <a:r>
              <a:rPr lang="en-US" dirty="0"/>
              <a:t> </a:t>
            </a:r>
          </a:p>
          <a:p>
            <a:r>
              <a:rPr lang="en-US" b="1" dirty="0"/>
              <a:t>Be wary of </a:t>
            </a:r>
            <a:r>
              <a:rPr lang="en-US" b="1" dirty="0" smtClean="0"/>
              <a:t>strangers</a:t>
            </a:r>
          </a:p>
          <a:p>
            <a:r>
              <a:rPr lang="en-US" b="1" dirty="0"/>
              <a:t>Be </a:t>
            </a:r>
            <a:r>
              <a:rPr lang="en-US" b="1" dirty="0" smtClean="0"/>
              <a:t>skeptical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b="1" dirty="0"/>
              <a:t>Evaluate your settings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b="1" dirty="0"/>
              <a:t>Be wary of third-party applications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1919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STAY SAFE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/>
              <a:t>Check privacy </a:t>
            </a:r>
            <a:r>
              <a:rPr lang="en-US" b="1" dirty="0" smtClean="0"/>
              <a:t>policies.</a:t>
            </a:r>
          </a:p>
          <a:p>
            <a:r>
              <a:rPr lang="en-US" b="1" cap="all" dirty="0" smtClean="0"/>
              <a:t>DON’T </a:t>
            </a:r>
            <a:r>
              <a:rPr lang="en-US" b="1" cap="all" dirty="0"/>
              <a:t>ACCEPT REQUESTS FROM UNKNOWN </a:t>
            </a:r>
            <a:r>
              <a:rPr lang="en-US" b="1" cap="all" dirty="0" smtClean="0"/>
              <a:t>PROFILES.</a:t>
            </a:r>
            <a:endParaRPr lang="en-US" b="1" dirty="0" smtClean="0"/>
          </a:p>
          <a:p>
            <a:pPr lvl="0"/>
            <a:r>
              <a:rPr lang="en-US" b="1" dirty="0"/>
              <a:t>Keep software</a:t>
            </a:r>
            <a:r>
              <a:rPr lang="en-US" dirty="0"/>
              <a:t> </a:t>
            </a:r>
            <a:r>
              <a:rPr lang="en-US" b="1" dirty="0" smtClean="0"/>
              <a:t>particularly </a:t>
            </a:r>
            <a:r>
              <a:rPr lang="en-US" b="1" dirty="0"/>
              <a:t>your web browser, up to date</a:t>
            </a:r>
            <a:r>
              <a:rPr lang="en-US" dirty="0"/>
              <a:t> </a:t>
            </a:r>
            <a:r>
              <a:rPr lang="en-US" dirty="0" smtClean="0"/>
              <a:t>.</a:t>
            </a:r>
          </a:p>
          <a:p>
            <a:pPr lvl="0"/>
            <a:r>
              <a:rPr lang="en-US" b="1" dirty="0" smtClean="0"/>
              <a:t>Use </a:t>
            </a:r>
            <a:r>
              <a:rPr lang="en-US" b="1" dirty="0"/>
              <a:t>strong passwords</a:t>
            </a:r>
            <a:r>
              <a:rPr lang="en-US" dirty="0"/>
              <a:t> </a:t>
            </a:r>
            <a:r>
              <a:rPr lang="en-US" dirty="0" smtClean="0"/>
              <a:t>.</a:t>
            </a:r>
          </a:p>
          <a:p>
            <a:pPr lvl="0"/>
            <a:r>
              <a:rPr lang="en-US" b="1" dirty="0"/>
              <a:t>Use and maintain anti-virus </a:t>
            </a:r>
            <a:r>
              <a:rPr lang="en-US" b="1" dirty="0" smtClean="0"/>
              <a:t>software.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b="1" cap="all" dirty="0" smtClean="0"/>
              <a:t>THINK BEFORE YOU SHARE </a:t>
            </a:r>
            <a:endParaRPr lang="en-US" b="1" cap="all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en-US" dirty="0" smtClean="0"/>
              <a:t>Prevention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77500" lnSpcReduction="20000"/>
          </a:bodyPr>
          <a:lstStyle/>
          <a:p>
            <a:r>
              <a:rPr lang="en-US" altLang="en-US" b="1" dirty="0" smtClean="0"/>
              <a:t>Never open unidentified or unsolicited messages.</a:t>
            </a:r>
          </a:p>
          <a:p>
            <a:r>
              <a:rPr lang="en-US" altLang="en-US" b="1" dirty="0" smtClean="0"/>
              <a:t>Remember to log out of online accounts.</a:t>
            </a:r>
          </a:p>
          <a:p>
            <a:r>
              <a:rPr lang="en-US" altLang="en-US" b="1" dirty="0" smtClean="0"/>
              <a:t>When not in use, make sure webcams are shut off to prevent spying/hacking.</a:t>
            </a:r>
          </a:p>
          <a:p>
            <a:r>
              <a:rPr lang="en-US" altLang="en-US" b="1" dirty="0" smtClean="0"/>
              <a:t>Do not share personal information online (phone number, address, social security number, or school information).</a:t>
            </a:r>
          </a:p>
          <a:p>
            <a:r>
              <a:rPr lang="en-US" altLang="en-US" b="1" dirty="0" smtClean="0"/>
              <a:t>Check for pornography, sexual communication, or any other inappropriate content on your child’s computer.</a:t>
            </a:r>
          </a:p>
          <a:p>
            <a:r>
              <a:rPr lang="en-US" altLang="en-US" b="1" dirty="0" smtClean="0"/>
              <a:t>You can ultimately be held liable for any misuse of your social media accounts committed by a third party.</a:t>
            </a:r>
          </a:p>
          <a:p>
            <a:r>
              <a:rPr lang="en-US" altLang="en-US" b="1" dirty="0" smtClean="0"/>
              <a:t>Teach children to trust their instincts if they feel something is wrong.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9927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smtClean="0"/>
              <a:t>Be smart and stay safe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80202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120</TotalTime>
  <Words>301</Words>
  <Application>Microsoft Office PowerPoint</Application>
  <PresentationFormat>On-screen Show (4:3)</PresentationFormat>
  <Paragraphs>47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WHAT IS SOCIAL MEDIA </vt:lpstr>
      <vt:lpstr>Risks of Social Media</vt:lpstr>
      <vt:lpstr>RISKS</vt:lpstr>
      <vt:lpstr>How can you protect yourself? </vt:lpstr>
      <vt:lpstr>STAY SAFE</vt:lpstr>
      <vt:lpstr>Prevention Continued…</vt:lpstr>
      <vt:lpstr>Be smart and stay safe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d86</dc:creator>
  <cp:lastModifiedBy>d86</cp:lastModifiedBy>
  <cp:revision>11</cp:revision>
  <dcterms:created xsi:type="dcterms:W3CDTF">2019-11-03T12:24:52Z</dcterms:created>
  <dcterms:modified xsi:type="dcterms:W3CDTF">2019-11-03T14:35:23Z</dcterms:modified>
</cp:coreProperties>
</file>