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B7C2-C419-4553-B8BC-A3DDBB71383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0BB6-C894-4C40-80CF-B3289AD7FA2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B7C2-C419-4553-B8BC-A3DDBB71383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0BB6-C894-4C40-80CF-B3289AD7F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B7C2-C419-4553-B8BC-A3DDBB71383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0BB6-C894-4C40-80CF-B3289AD7F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B7C2-C419-4553-B8BC-A3DDBB71383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0BB6-C894-4C40-80CF-B3289AD7F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B7C2-C419-4553-B8BC-A3DDBB71383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0BB6-C894-4C40-80CF-B3289AD7FA2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B7C2-C419-4553-B8BC-A3DDBB71383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0BB6-C894-4C40-80CF-B3289AD7F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B7C2-C419-4553-B8BC-A3DDBB71383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0BB6-C894-4C40-80CF-B3289AD7F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B7C2-C419-4553-B8BC-A3DDBB71383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0BB6-C894-4C40-80CF-B3289AD7F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B7C2-C419-4553-B8BC-A3DDBB71383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0BB6-C894-4C40-80CF-B3289AD7F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B7C2-C419-4553-B8BC-A3DDBB71383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0BB6-C894-4C40-80CF-B3289AD7F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B7C2-C419-4553-B8BC-A3DDBB71383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3E80BB6-C894-4C40-80CF-B3289AD7FA2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06B7C2-C419-4553-B8BC-A3DDBB71383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E80BB6-C894-4C40-80CF-B3289AD7FA2C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35" y="1295400"/>
            <a:ext cx="8915400" cy="762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Apply for Toilet Certificate online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657600"/>
            <a:ext cx="7854696" cy="1752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smtClean="0"/>
              <a:t>BY</a:t>
            </a:r>
          </a:p>
          <a:p>
            <a:pPr algn="ctr"/>
            <a:r>
              <a:rPr lang="en-US" dirty="0" smtClean="0"/>
              <a:t>Samadhan Ghanashyam Sonavane</a:t>
            </a:r>
          </a:p>
          <a:p>
            <a:pPr algn="ctr"/>
            <a:r>
              <a:rPr lang="en-US" dirty="0" smtClean="0"/>
              <a:t>Tahasildar</a:t>
            </a:r>
          </a:p>
          <a:p>
            <a:pPr algn="ctr"/>
            <a:r>
              <a:rPr lang="en-US" dirty="0" smtClean="0"/>
              <a:t>Class: B, CPTP-5</a:t>
            </a:r>
          </a:p>
          <a:p>
            <a:pPr algn="ctr"/>
            <a:r>
              <a:rPr lang="en-US" dirty="0" smtClean="0"/>
              <a:t>YASHADA, PUNE.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016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Benefits of </a:t>
            </a:r>
            <a:r>
              <a:rPr lang="en-US" b="1" dirty="0" smtClean="0"/>
              <a:t>Online Service.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</a:t>
            </a:r>
            <a:r>
              <a:rPr lang="en-US" dirty="0"/>
              <a:t>access, 24 hours a day, 7 days a week</a:t>
            </a:r>
          </a:p>
          <a:p>
            <a:r>
              <a:rPr lang="en-US" dirty="0" smtClean="0"/>
              <a:t>Improved </a:t>
            </a:r>
            <a:r>
              <a:rPr lang="en-US" dirty="0"/>
              <a:t>client service through greater flexibility</a:t>
            </a:r>
          </a:p>
          <a:p>
            <a:r>
              <a:rPr lang="en-US" dirty="0"/>
              <a:t>C</a:t>
            </a:r>
            <a:r>
              <a:rPr lang="en-US" dirty="0" smtClean="0"/>
              <a:t>ost </a:t>
            </a:r>
            <a:r>
              <a:rPr lang="en-US" dirty="0"/>
              <a:t>savings</a:t>
            </a:r>
          </a:p>
          <a:p>
            <a:r>
              <a:rPr lang="en-US" dirty="0" smtClean="0"/>
              <a:t>Faster </a:t>
            </a:r>
            <a:r>
              <a:rPr lang="en-US" dirty="0"/>
              <a:t>delivery of products</a:t>
            </a:r>
          </a:p>
          <a:p>
            <a:r>
              <a:rPr lang="en-US" dirty="0" smtClean="0"/>
              <a:t>Increased professionalism</a:t>
            </a:r>
          </a:p>
          <a:p>
            <a:r>
              <a:rPr lang="en-US" dirty="0" smtClean="0"/>
              <a:t>Less </a:t>
            </a:r>
            <a:r>
              <a:rPr lang="en-US" dirty="0"/>
              <a:t>paper </a:t>
            </a:r>
            <a:r>
              <a:rPr lang="en-US" dirty="0" smtClean="0"/>
              <a:t>waste</a:t>
            </a:r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0400"/>
            <a:ext cx="440055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438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thank yo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5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Necessity of Toilet Certificate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It is necessary for filing election form to contest all election from Gram </a:t>
            </a:r>
            <a:r>
              <a:rPr lang="en-US" dirty="0" err="1" smtClean="0"/>
              <a:t>Panchayat</a:t>
            </a:r>
            <a:r>
              <a:rPr lang="en-US" dirty="0" smtClean="0"/>
              <a:t> to </a:t>
            </a:r>
            <a:r>
              <a:rPr lang="en-US" dirty="0" err="1" smtClean="0"/>
              <a:t>Zilha</a:t>
            </a:r>
            <a:r>
              <a:rPr lang="en-US" dirty="0" smtClean="0"/>
              <a:t> </a:t>
            </a:r>
            <a:r>
              <a:rPr lang="en-US" dirty="0" err="1" smtClean="0"/>
              <a:t>Parishad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It is necessary to get benefits of  several government schemes , such as: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MGNREGA.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err="1"/>
              <a:t>Bhausaheb</a:t>
            </a:r>
            <a:r>
              <a:rPr lang="en-US" dirty="0"/>
              <a:t> </a:t>
            </a:r>
            <a:r>
              <a:rPr lang="en-US" dirty="0" err="1"/>
              <a:t>Phundkar</a:t>
            </a:r>
            <a:r>
              <a:rPr lang="en-US" dirty="0"/>
              <a:t> </a:t>
            </a:r>
            <a:r>
              <a:rPr lang="en-US" dirty="0" err="1"/>
              <a:t>Falbag</a:t>
            </a:r>
            <a:r>
              <a:rPr lang="en-US" dirty="0"/>
              <a:t> </a:t>
            </a:r>
            <a:r>
              <a:rPr lang="en-US" dirty="0" err="1"/>
              <a:t>Lagavad</a:t>
            </a:r>
            <a:r>
              <a:rPr lang="en-US" dirty="0"/>
              <a:t> </a:t>
            </a:r>
            <a:r>
              <a:rPr lang="en-US" dirty="0" err="1"/>
              <a:t>Yojana</a:t>
            </a:r>
            <a:r>
              <a:rPr lang="en-US" dirty="0"/>
              <a:t> 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err="1"/>
              <a:t>Magel</a:t>
            </a:r>
            <a:r>
              <a:rPr lang="en-US" dirty="0"/>
              <a:t> </a:t>
            </a:r>
            <a:r>
              <a:rPr lang="en-US" dirty="0" err="1"/>
              <a:t>Tyala</a:t>
            </a:r>
            <a:r>
              <a:rPr lang="en-US" dirty="0"/>
              <a:t> </a:t>
            </a:r>
            <a:r>
              <a:rPr lang="en-US" dirty="0" err="1"/>
              <a:t>Shet</a:t>
            </a:r>
            <a:r>
              <a:rPr lang="en-US" dirty="0"/>
              <a:t> Tale </a:t>
            </a:r>
            <a:r>
              <a:rPr lang="en-US" dirty="0" err="1"/>
              <a:t>Yojana</a:t>
            </a:r>
            <a:r>
              <a:rPr lang="en-US" dirty="0"/>
              <a:t>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Dr. </a:t>
            </a:r>
            <a:r>
              <a:rPr lang="en-US" dirty="0" err="1"/>
              <a:t>Babasaheb</a:t>
            </a:r>
            <a:r>
              <a:rPr lang="en-US" dirty="0"/>
              <a:t> </a:t>
            </a:r>
            <a:r>
              <a:rPr lang="en-US" dirty="0" err="1"/>
              <a:t>Ambedkar</a:t>
            </a:r>
            <a:r>
              <a:rPr lang="en-US" dirty="0"/>
              <a:t> </a:t>
            </a:r>
            <a:r>
              <a:rPr lang="en-US" dirty="0" err="1"/>
              <a:t>Krushi</a:t>
            </a:r>
            <a:r>
              <a:rPr lang="en-US" dirty="0"/>
              <a:t> </a:t>
            </a:r>
            <a:r>
              <a:rPr lang="en-US" dirty="0" err="1"/>
              <a:t>Swavalamban</a:t>
            </a:r>
            <a:r>
              <a:rPr lang="en-US" dirty="0"/>
              <a:t> </a:t>
            </a:r>
            <a:r>
              <a:rPr lang="en-US" dirty="0" err="1"/>
              <a:t>Yojna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For all employees of </a:t>
            </a:r>
            <a:r>
              <a:rPr lang="en-US" dirty="0" err="1" smtClean="0"/>
              <a:t>Zilha</a:t>
            </a:r>
            <a:r>
              <a:rPr lang="en-US" dirty="0" smtClean="0"/>
              <a:t> </a:t>
            </a:r>
            <a:r>
              <a:rPr lang="en-US" dirty="0" err="1" smtClean="0"/>
              <a:t>Parishad</a:t>
            </a:r>
            <a:r>
              <a:rPr lang="en-US" dirty="0" smtClean="0"/>
              <a:t> who are residing in village area.</a:t>
            </a:r>
          </a:p>
          <a:p>
            <a:pPr marL="880110" lvl="1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072" y="1905000"/>
            <a:ext cx="1076960" cy="83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622" y="3352800"/>
            <a:ext cx="1758864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968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Process To get Toilet Certificate Online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This service is available on </a:t>
            </a:r>
            <a:r>
              <a:rPr lang="en-US" dirty="0"/>
              <a:t>RTS </a:t>
            </a:r>
            <a:r>
              <a:rPr lang="en-US" dirty="0" smtClean="0"/>
              <a:t>Maharashtra APP.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This app is available on Google play store.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Before using the service it is necessary to register on the app.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After registration we have to select the particular service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After application our application goes to concern Gramsevak.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Gramsevak</a:t>
            </a:r>
            <a:r>
              <a:rPr lang="en-US" dirty="0"/>
              <a:t> </a:t>
            </a:r>
            <a:r>
              <a:rPr lang="en-US" dirty="0" smtClean="0"/>
              <a:t>issues certificate based on the information available and field visit to household.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Gramsevak uploads the certificate on the portal and user can download it.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752600"/>
            <a:ext cx="1371600" cy="1073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360" y="5562600"/>
            <a:ext cx="990599" cy="1234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549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Process to Download the Application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‘Google Play store’.</a:t>
            </a:r>
          </a:p>
          <a:p>
            <a:r>
              <a:rPr lang="en-US" dirty="0" smtClean="0"/>
              <a:t>Search for ‘RTS Maharashtra’</a:t>
            </a:r>
          </a:p>
          <a:p>
            <a:r>
              <a:rPr lang="en-US" dirty="0" smtClean="0"/>
              <a:t>Then click on ‘install’.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1"/>
            <a:ext cx="4419600" cy="3251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51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Registration to the App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‘Register’.</a:t>
            </a:r>
          </a:p>
          <a:p>
            <a:r>
              <a:rPr lang="en-US" dirty="0" smtClean="0"/>
              <a:t>After registration user name and password will be generated</a:t>
            </a:r>
          </a:p>
          <a:p>
            <a:r>
              <a:rPr lang="en-US" dirty="0" smtClean="0"/>
              <a:t>Using that user name and password you can log in into app.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2971800" cy="2864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670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Applying for certificate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log in into App select the department as ‘Rural development department’.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3505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 rot="1432194">
            <a:off x="1043311" y="4048545"/>
            <a:ext cx="6566124" cy="37375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84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Applying for </a:t>
            </a:r>
            <a:r>
              <a:rPr lang="en-US" b="1" dirty="0" smtClean="0"/>
              <a:t>certificate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 select the service  </a:t>
            </a:r>
          </a:p>
          <a:p>
            <a:pPr marL="0" indent="0">
              <a:buNone/>
            </a:pPr>
            <a:r>
              <a:rPr lang="en-US" dirty="0" smtClean="0"/>
              <a:t> as ‘Toilet certificate’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Next step Service details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3476625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1"/>
            <a:ext cx="3495675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340877"/>
            <a:ext cx="3486150" cy="48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5029200"/>
            <a:ext cx="3490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For this service no documents are required.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60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Selecting Credentials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District</a:t>
            </a:r>
          </a:p>
          <a:p>
            <a:r>
              <a:rPr lang="en-US" dirty="0" err="1" smtClean="0"/>
              <a:t>Taluka</a:t>
            </a:r>
            <a:endParaRPr lang="en-US" dirty="0" smtClean="0"/>
          </a:p>
          <a:p>
            <a:r>
              <a:rPr lang="en-US" dirty="0" smtClean="0"/>
              <a:t>Gram </a:t>
            </a:r>
            <a:r>
              <a:rPr lang="en-US" dirty="0" err="1" smtClean="0"/>
              <a:t>Panchayat</a:t>
            </a:r>
            <a:endParaRPr lang="en-US" dirty="0" smtClean="0"/>
          </a:p>
          <a:p>
            <a:r>
              <a:rPr lang="en-US" dirty="0" smtClean="0"/>
              <a:t>Full Name</a:t>
            </a:r>
          </a:p>
          <a:p>
            <a:r>
              <a:rPr lang="en-US" dirty="0" smtClean="0"/>
              <a:t>ADHAR No.</a:t>
            </a:r>
          </a:p>
          <a:p>
            <a:r>
              <a:rPr lang="en-US" sz="2400" dirty="0" smtClean="0"/>
              <a:t>Gram </a:t>
            </a:r>
            <a:r>
              <a:rPr lang="en-US" sz="2400" dirty="0" err="1" smtClean="0"/>
              <a:t>Panchayat</a:t>
            </a:r>
            <a:r>
              <a:rPr lang="en-US" sz="2400" dirty="0" smtClean="0"/>
              <a:t> Income Number</a:t>
            </a:r>
          </a:p>
          <a:p>
            <a:r>
              <a:rPr lang="en-US" dirty="0" smtClean="0"/>
              <a:t>Then Apply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0041"/>
            <a:ext cx="2647950" cy="592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851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Appeal for denial of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Service should be  provided by gram </a:t>
            </a:r>
            <a:r>
              <a:rPr lang="en-US" sz="3200" dirty="0" err="1" smtClean="0"/>
              <a:t>sevak</a:t>
            </a:r>
            <a:r>
              <a:rPr lang="en-US" sz="3200" dirty="0" smtClean="0"/>
              <a:t> within five days.</a:t>
            </a:r>
          </a:p>
          <a:p>
            <a:r>
              <a:rPr lang="en-US" sz="3200" dirty="0" smtClean="0"/>
              <a:t>If service is denied.</a:t>
            </a:r>
          </a:p>
          <a:p>
            <a:r>
              <a:rPr lang="en-US" sz="3200" dirty="0" smtClean="0"/>
              <a:t>First appeal to ABDO, </a:t>
            </a:r>
            <a:r>
              <a:rPr lang="en-US" sz="3200" dirty="0" err="1" smtClean="0"/>
              <a:t>Panchayat</a:t>
            </a:r>
            <a:r>
              <a:rPr lang="en-US" sz="3200" dirty="0" smtClean="0"/>
              <a:t> Samiti.</a:t>
            </a:r>
          </a:p>
          <a:p>
            <a:r>
              <a:rPr lang="en-US" sz="3200" dirty="0" smtClean="0"/>
              <a:t>Second Appeal to BDO, </a:t>
            </a:r>
            <a:r>
              <a:rPr lang="en-US" sz="3200" dirty="0" err="1" smtClean="0"/>
              <a:t>Panchayat</a:t>
            </a:r>
            <a:r>
              <a:rPr lang="en-US" sz="3200" dirty="0" smtClean="0"/>
              <a:t> Samiti.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29200"/>
            <a:ext cx="5372100" cy="1590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611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</TotalTime>
  <Words>357</Words>
  <Application>Microsoft Office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Apply for Toilet Certificate online</vt:lpstr>
      <vt:lpstr>Necessity of Toilet Certificate</vt:lpstr>
      <vt:lpstr>Process To get Toilet Certificate Online</vt:lpstr>
      <vt:lpstr>Process to Download the Application</vt:lpstr>
      <vt:lpstr>Registration to the App</vt:lpstr>
      <vt:lpstr>Applying for certificate</vt:lpstr>
      <vt:lpstr>Applying for certificate</vt:lpstr>
      <vt:lpstr>Selecting Credentials</vt:lpstr>
      <vt:lpstr>Appeal for denial of service</vt:lpstr>
      <vt:lpstr>Benefits of Online Service.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 for Toilet Certificate online</dc:title>
  <dc:creator>D-46</dc:creator>
  <cp:lastModifiedBy>D-46</cp:lastModifiedBy>
  <cp:revision>11</cp:revision>
  <dcterms:created xsi:type="dcterms:W3CDTF">2019-11-03T12:46:12Z</dcterms:created>
  <dcterms:modified xsi:type="dcterms:W3CDTF">2019-11-03T13:45:56Z</dcterms:modified>
</cp:coreProperties>
</file>