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AFC19C-2F77-4C55-80BF-FCFB28B7A97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E934E3B-4A3A-46FE-848B-4EC9BB47CB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Avoid unnecessary digital storage And email attachments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</a:t>
            </a:r>
            <a:r>
              <a:rPr lang="en-US" dirty="0" err="1" smtClean="0"/>
              <a:t>Sachin</a:t>
            </a:r>
            <a:r>
              <a:rPr lang="en-US" dirty="0" smtClean="0"/>
              <a:t> </a:t>
            </a:r>
            <a:r>
              <a:rPr lang="en-US" dirty="0" err="1" smtClean="0"/>
              <a:t>Thorbole</a:t>
            </a:r>
            <a:endParaRPr lang="en-US" dirty="0" smtClean="0"/>
          </a:p>
          <a:p>
            <a:r>
              <a:rPr lang="en-US" dirty="0" smtClean="0"/>
              <a:t>ACP/</a:t>
            </a:r>
            <a:r>
              <a:rPr lang="en-US" dirty="0" err="1" smtClean="0"/>
              <a:t>DySP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Batch –CPTP 4A</a:t>
            </a:r>
          </a:p>
        </p:txBody>
      </p:sp>
    </p:spTree>
    <p:extLst>
      <p:ext uri="{BB962C8B-B14F-4D97-AF65-F5344CB8AC3E}">
        <p14:creationId xmlns:p14="http://schemas.microsoft.com/office/powerpoint/2010/main" val="12407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Common areas where unnecessary data is accumulated -</a:t>
            </a:r>
          </a:p>
          <a:p>
            <a:r>
              <a:rPr lang="en-US" dirty="0" smtClean="0"/>
              <a:t>Browser tabs</a:t>
            </a:r>
          </a:p>
          <a:p>
            <a:r>
              <a:rPr lang="en-US" dirty="0" smtClean="0"/>
              <a:t>Excessive desktop icons</a:t>
            </a:r>
          </a:p>
          <a:p>
            <a:r>
              <a:rPr lang="en-US" dirty="0" smtClean="0"/>
              <a:t>Digital photographs</a:t>
            </a:r>
          </a:p>
          <a:p>
            <a:r>
              <a:rPr lang="en-US" dirty="0" smtClean="0"/>
              <a:t>Old documents</a:t>
            </a:r>
          </a:p>
          <a:p>
            <a:r>
              <a:rPr lang="en-US" dirty="0" smtClean="0"/>
              <a:t>Electronic file folders</a:t>
            </a:r>
          </a:p>
          <a:p>
            <a:r>
              <a:rPr lang="en-US" dirty="0" smtClean="0"/>
              <a:t>Email inboxes</a:t>
            </a:r>
          </a:p>
          <a:p>
            <a:r>
              <a:rPr lang="en-US" dirty="0" smtClean="0"/>
              <a:t>Internet bookmarks no longer being referenced</a:t>
            </a:r>
          </a:p>
          <a:p>
            <a:r>
              <a:rPr lang="en-US" dirty="0" smtClean="0"/>
              <a:t>Music and movie files</a:t>
            </a:r>
          </a:p>
          <a:p>
            <a:r>
              <a:rPr lang="en-US" dirty="0" smtClean="0"/>
              <a:t>Old software/computer programs/apps no longer being used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igital hoarding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Indecision –fear of losing </a:t>
            </a:r>
            <a:r>
              <a:rPr lang="en-US" dirty="0"/>
              <a:t>something </a:t>
            </a:r>
            <a:r>
              <a:rPr lang="en-US" dirty="0" smtClean="0"/>
              <a:t>important</a:t>
            </a:r>
          </a:p>
          <a:p>
            <a:r>
              <a:rPr lang="en-US" dirty="0" smtClean="0"/>
              <a:t>Lack of knowledge-data </a:t>
            </a:r>
            <a:r>
              <a:rPr lang="en-US" dirty="0" err="1" smtClean="0"/>
              <a:t>location,importance</a:t>
            </a:r>
            <a:endParaRPr lang="en-US" dirty="0" smtClean="0"/>
          </a:p>
          <a:p>
            <a:r>
              <a:rPr lang="en-US" dirty="0" smtClean="0"/>
              <a:t>Inexpensive and large data storage devices</a:t>
            </a:r>
          </a:p>
          <a:p>
            <a:r>
              <a:rPr lang="en-US" dirty="0"/>
              <a:t>Perception -do not take up physical </a:t>
            </a:r>
            <a:r>
              <a:rPr lang="en-US" dirty="0" smtClean="0"/>
              <a:t>space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digital hoarding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41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Difficulty in locating specific file and mail</a:t>
            </a:r>
          </a:p>
          <a:p>
            <a:r>
              <a:rPr lang="en-US" dirty="0" smtClean="0"/>
              <a:t>Additional digital storage devices required</a:t>
            </a:r>
          </a:p>
          <a:p>
            <a:r>
              <a:rPr lang="en-US" dirty="0" smtClean="0"/>
              <a:t>Operational hurdles-speed ,hang down </a:t>
            </a:r>
          </a:p>
          <a:p>
            <a:r>
              <a:rPr lang="en-US" dirty="0" smtClean="0"/>
              <a:t>Productivity and efficiency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storage to the cloud </a:t>
            </a:r>
            <a:endParaRPr lang="en-US" dirty="0" smtClean="0"/>
          </a:p>
          <a:p>
            <a:r>
              <a:rPr lang="en-US" dirty="0"/>
              <a:t>Use shared drive storages instead of email attachments</a:t>
            </a:r>
          </a:p>
          <a:p>
            <a:r>
              <a:rPr lang="en-US" dirty="0"/>
              <a:t>Store documents in electronic archives using data compression </a:t>
            </a:r>
            <a:r>
              <a:rPr lang="en-US" dirty="0" smtClean="0"/>
              <a:t>software-</a:t>
            </a:r>
            <a:r>
              <a:rPr lang="en-US" dirty="0" err="1" smtClean="0"/>
              <a:t>zip,winRAR</a:t>
            </a:r>
            <a:r>
              <a:rPr lang="en-US" dirty="0" smtClean="0"/>
              <a:t> etc.</a:t>
            </a:r>
          </a:p>
          <a:p>
            <a:r>
              <a:rPr lang="en-US" dirty="0"/>
              <a:t>Reduce unwanted mail to your </a:t>
            </a:r>
            <a:r>
              <a:rPr lang="en-US" dirty="0" smtClean="0"/>
              <a:t>office-unsubscribe from the mailing list</a:t>
            </a:r>
          </a:p>
          <a:p>
            <a:r>
              <a:rPr lang="en-US" dirty="0" smtClean="0"/>
              <a:t>Frequent disposal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avoid</a:t>
            </a:r>
            <a:br>
              <a:rPr lang="en-US" dirty="0" smtClean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77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Find duplicate </a:t>
            </a:r>
            <a:r>
              <a:rPr lang="en-US" dirty="0" smtClean="0"/>
              <a:t>files</a:t>
            </a:r>
          </a:p>
          <a:p>
            <a:r>
              <a:rPr lang="en-US" dirty="0"/>
              <a:t> Delete temporary </a:t>
            </a:r>
            <a:r>
              <a:rPr lang="en-US" dirty="0" smtClean="0"/>
              <a:t>files</a:t>
            </a:r>
          </a:p>
          <a:p>
            <a:r>
              <a:rPr lang="en-US" dirty="0"/>
              <a:t> Clear the downloads folder of unnecessary </a:t>
            </a:r>
            <a:r>
              <a:rPr lang="en-US" dirty="0" smtClean="0"/>
              <a:t>files</a:t>
            </a:r>
          </a:p>
          <a:p>
            <a:r>
              <a:rPr lang="en-US" dirty="0"/>
              <a:t>Delete unused </a:t>
            </a:r>
            <a:r>
              <a:rPr lang="en-US" dirty="0" smtClean="0"/>
              <a:t>applications</a:t>
            </a:r>
          </a:p>
          <a:p>
            <a:r>
              <a:rPr lang="en-US" dirty="0"/>
              <a:t>Zap spyware and </a:t>
            </a:r>
            <a:r>
              <a:rPr lang="en-US" dirty="0" smtClean="0"/>
              <a:t>trackers for internet browsing</a:t>
            </a:r>
          </a:p>
          <a:p>
            <a:r>
              <a:rPr lang="en-US" dirty="0"/>
              <a:t>Merge duplicate </a:t>
            </a:r>
            <a:r>
              <a:rPr lang="en-US" dirty="0" smtClean="0"/>
              <a:t>folders</a:t>
            </a:r>
          </a:p>
          <a:p>
            <a:r>
              <a:rPr lang="en-US" dirty="0"/>
              <a:t> Move all your documents to the Documents </a:t>
            </a:r>
            <a:r>
              <a:rPr lang="en-US" dirty="0" smtClean="0"/>
              <a:t>folder</a:t>
            </a:r>
          </a:p>
          <a:p>
            <a:r>
              <a:rPr lang="en-US" dirty="0"/>
              <a:t>Organize new files as they </a:t>
            </a:r>
            <a:r>
              <a:rPr lang="en-US" dirty="0" smtClean="0"/>
              <a:t>arrive</a:t>
            </a:r>
          </a:p>
          <a:p>
            <a:r>
              <a:rPr lang="en-US" dirty="0"/>
              <a:t>Back up efficiently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clear unwanted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1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56263" cy="2249244"/>
          </a:xfrm>
        </p:spPr>
        <p:txBody>
          <a:bodyPr/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48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114</TotalTime>
  <Words>199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 Avoid unnecessary digital storage And email attachments </vt:lpstr>
      <vt:lpstr>Digital hoarding</vt:lpstr>
      <vt:lpstr>Causes of digital hoarding</vt:lpstr>
      <vt:lpstr>Problems </vt:lpstr>
      <vt:lpstr>Ways to avoid  </vt:lpstr>
      <vt:lpstr>How to clear unwanted data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j15</dc:creator>
  <cp:lastModifiedBy>j15</cp:lastModifiedBy>
  <cp:revision>9</cp:revision>
  <dcterms:created xsi:type="dcterms:W3CDTF">2019-11-05T12:30:28Z</dcterms:created>
  <dcterms:modified xsi:type="dcterms:W3CDTF">2019-11-05T14:25:07Z</dcterms:modified>
</cp:coreProperties>
</file>