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60" r:id="rId3"/>
    <p:sldId id="259" r:id="rId4"/>
    <p:sldId id="266" r:id="rId5"/>
    <p:sldId id="267" r:id="rId6"/>
    <p:sldId id="262" r:id="rId7"/>
    <p:sldId id="263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26" autoAdjust="0"/>
    <p:restoredTop sz="94660"/>
  </p:normalViewPr>
  <p:slideViewPr>
    <p:cSldViewPr>
      <p:cViewPr>
        <p:scale>
          <a:sx n="100" d="100"/>
          <a:sy n="100" d="100"/>
        </p:scale>
        <p:origin x="-184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B03FF-4BD0-42EC-9467-45DDD6412720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85EB-0F2C-441F-8A87-64972EC2910E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2733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Kkms-kisan</a:t>
            </a:r>
            <a:r>
              <a:rPr lang="en-US" dirty="0" smtClean="0"/>
              <a:t> knowledge</a:t>
            </a:r>
            <a:r>
              <a:rPr lang="en-US" baseline="0" dirty="0" smtClean="0"/>
              <a:t> management system, </a:t>
            </a:r>
            <a:r>
              <a:rPr lang="en-US" baseline="0" dirty="0" err="1" smtClean="0"/>
              <a:t>csc</a:t>
            </a:r>
            <a:r>
              <a:rPr lang="en-US" baseline="0" dirty="0" smtClean="0"/>
              <a:t>-common </a:t>
            </a:r>
            <a:r>
              <a:rPr lang="en-US" baseline="0" dirty="0" err="1" smtClean="0"/>
              <a:t>servise</a:t>
            </a:r>
            <a:r>
              <a:rPr lang="en-US" baseline="0" dirty="0" smtClean="0"/>
              <a:t> centre, VLE-village level entrepreneur 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A85EB-0F2C-441F-8A87-64972EC2910E}" type="slidenum">
              <a:rPr lang="it-CH" smtClean="0"/>
              <a:t>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767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2E82A0-F47E-4CBC-B301-E017DB731FE4}" type="datetimeFigureOut">
              <a:rPr lang="it-CH" smtClean="0"/>
              <a:t>05.11.2019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6FCEF3-F0ED-4F69-83E1-E3ADA964A8BA}" type="slidenum">
              <a:rPr lang="it-CH" smtClean="0"/>
              <a:t>‹#›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kisan.gov.in/wbreg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51216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Use mkisan portal and</a:t>
            </a:r>
            <a:b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 Black" pitchFamily="34" charset="0"/>
              </a:rPr>
              <a:t>kisan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app</a:t>
            </a:r>
            <a:endParaRPr lang="it-CH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73146"/>
            <a:ext cx="6777317" cy="3339733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  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by 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Rajashree Patil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Pro.DySP/ACP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CPTP-4A        </a:t>
            </a:r>
            <a:r>
              <a:rPr lang="en-US" dirty="0" smtClean="0">
                <a:latin typeface="Arial Black" pitchFamily="34" charset="0"/>
              </a:rPr>
              <a:t>            </a:t>
            </a:r>
            <a:endParaRPr lang="it-CH" dirty="0">
              <a:latin typeface="Arial Black" pitchFamily="34" charset="0"/>
            </a:endParaRPr>
          </a:p>
        </p:txBody>
      </p:sp>
      <p:pic>
        <p:nvPicPr>
          <p:cNvPr id="2051" name="Picture 3" descr="C:\Users\admin\Desktop\fruits-vege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19" y="3429000"/>
            <a:ext cx="2736304" cy="30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2051"/>
            <a:ext cx="1944216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44008"/>
            <a:ext cx="1838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download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25243"/>
            <a:ext cx="1656581" cy="15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501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Participants suggestions, queries and feedback</a:t>
            </a:r>
            <a:endParaRPr lang="it-CH" sz="28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 descr="C:\Users\admin\Desktop\d991db0521c00b3d661b2405722cf2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74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E15B1"/>
                </a:solidFill>
                <a:latin typeface="Arial Black" pitchFamily="34" charset="0"/>
              </a:rPr>
              <a:t>Need of the portal</a:t>
            </a:r>
            <a:endParaRPr lang="it-CH" b="1" dirty="0">
              <a:solidFill>
                <a:srgbClr val="3E15B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08512"/>
          </a:xfrm>
        </p:spPr>
        <p:txBody>
          <a:bodyPr>
            <a:normAutofit/>
          </a:bodyPr>
          <a:lstStyle/>
          <a:p>
            <a:r>
              <a:rPr lang="en-US" dirty="0"/>
              <a:t>May, 2014,</a:t>
            </a:r>
            <a:r>
              <a:rPr lang="en-US" dirty="0" smtClean="0"/>
              <a:t>about </a:t>
            </a:r>
            <a:r>
              <a:rPr lang="en-US" dirty="0"/>
              <a:t>38 crore mobile telephone connections in rural </a:t>
            </a:r>
            <a:r>
              <a:rPr lang="en-US" dirty="0" smtClean="0"/>
              <a:t>areas.</a:t>
            </a:r>
          </a:p>
          <a:p>
            <a:r>
              <a:rPr lang="en-US" dirty="0"/>
              <a:t>I</a:t>
            </a:r>
            <a:r>
              <a:rPr lang="en-US" dirty="0" smtClean="0"/>
              <a:t>nternet penetration-countryside </a:t>
            </a:r>
            <a:r>
              <a:rPr lang="en-US" dirty="0"/>
              <a:t>is still abysmally </a:t>
            </a:r>
            <a:r>
              <a:rPr lang="en-US" dirty="0" smtClean="0"/>
              <a:t>low.</a:t>
            </a:r>
          </a:p>
          <a:p>
            <a:r>
              <a:rPr lang="en-US" dirty="0"/>
              <a:t>M</a:t>
            </a:r>
            <a:r>
              <a:rPr lang="en-US" dirty="0" smtClean="0"/>
              <a:t>obile messaging-</a:t>
            </a:r>
            <a:r>
              <a:rPr lang="en-US" dirty="0"/>
              <a:t>outreach to nearly 8.93 crore farm families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give information/services/advisories to farmers by SMS in their language, preference of agricultural practices and location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Inaugurated on July </a:t>
            </a:r>
            <a:r>
              <a:rPr lang="en-US" dirty="0"/>
              <a:t>16, 2013 </a:t>
            </a:r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872850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0081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1.Go </a:t>
            </a:r>
            <a:r>
              <a:rPr lang="en-US" sz="2400" dirty="0">
                <a:solidFill>
                  <a:srgbClr val="0070C0"/>
                </a:solidFill>
              </a:rPr>
              <a:t>on </a:t>
            </a:r>
            <a:r>
              <a:rPr lang="en-US" sz="2400" dirty="0" smtClean="0">
                <a:solidFill>
                  <a:srgbClr val="0070C0"/>
                </a:solidFill>
              </a:rPr>
              <a:t>mkisan.gov.in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it-CH" sz="2400" dirty="0" smtClean="0">
                <a:solidFill>
                  <a:srgbClr val="0070C0"/>
                </a:solidFill>
              </a:rPr>
              <a:t>2.</a:t>
            </a:r>
            <a:r>
              <a:rPr lang="en-US" sz="2400" dirty="0" smtClean="0">
                <a:solidFill>
                  <a:srgbClr val="0070C0"/>
                </a:solidFill>
              </a:rPr>
              <a:t>Home screen of mkisan portal</a:t>
            </a:r>
            <a:endParaRPr lang="it-CH" sz="2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628800"/>
            <a:ext cx="8208912" cy="48965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71343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6624736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3.Registration for SMS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700" dirty="0" smtClean="0">
                <a:solidFill>
                  <a:srgbClr val="FF0000"/>
                </a:solidFill>
              </a:rPr>
              <a:t>1. Kisan call centre registration-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-&gt;Call to toll free number 1800-180-1551.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-&gt;Call centre agent records the personal details of farmer in KKMS.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Cfter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registration welcome message is received.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 smtClean="0"/>
              <a:t>      </a:t>
            </a:r>
            <a:r>
              <a:rPr lang="en-US" sz="2700" dirty="0" smtClean="0">
                <a:solidFill>
                  <a:srgbClr val="FF0000"/>
                </a:solidFill>
              </a:rPr>
              <a:t>2.web registration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ith internet access, registration through portal or nearest CSC with help of VLE-charges rs.3 per registration.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http://mkisan.gov.in/wbreg.aspx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-&gt;Farmer registration form need to be filled.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 1.Name 2.Mobile number 3.State 4.District 5.Block mandatory details.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 Press Register button, verification code sent to farmer’s  registered mobile number.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it-CH" sz="2400" dirty="0"/>
          </a:p>
        </p:txBody>
      </p:sp>
    </p:spTree>
    <p:extLst>
      <p:ext uri="{BB962C8B-B14F-4D97-AF65-F5344CB8AC3E}">
        <p14:creationId xmlns:p14="http://schemas.microsoft.com/office/powerpoint/2010/main" val="3330426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16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3. Registration through SMS-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-&gt;Send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SMS on 51969 or 7738299899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-&gt;Format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typing in the message text box is “KISAAN REG &lt; NAME &gt; , &lt;STATE NAME &gt;, &lt;DISTRICT NAME&gt;, and &lt;BLOCK NAME&gt;” (only first 3 letters of State, District &amp; Block Names are needed)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-&gt;After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typing the message send it to 51969 or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7738299899.Farmer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will be charged for this SMS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. Collection of farmers details for </a:t>
            </a:r>
            <a:r>
              <a:rPr lang="en-US" sz="2400" dirty="0" err="1">
                <a:solidFill>
                  <a:srgbClr val="FF0000"/>
                </a:solidFill>
              </a:rPr>
              <a:t>mKisan</a:t>
            </a:r>
            <a:r>
              <a:rPr lang="en-US" sz="2400" dirty="0">
                <a:solidFill>
                  <a:srgbClr val="FF0000"/>
                </a:solidFill>
              </a:rPr>
              <a:t> Portal by Extension Workers 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-&gt;During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their field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visits, database is created.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it-CH" sz="2200" dirty="0"/>
          </a:p>
        </p:txBody>
      </p:sp>
    </p:spTree>
    <p:extLst>
      <p:ext uri="{BB962C8B-B14F-4D97-AF65-F5344CB8AC3E}">
        <p14:creationId xmlns:p14="http://schemas.microsoft.com/office/powerpoint/2010/main" val="3959099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24744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7030A0"/>
                </a:solidFill>
                <a:latin typeface="Arial Black" pitchFamily="34" charset="0"/>
              </a:rPr>
              <a:t>Information about the portal</a:t>
            </a:r>
            <a:endParaRPr lang="it-CH" sz="3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5072633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solidFill>
                  <a:srgbClr val="00B0F0"/>
                </a:solidFill>
                <a:latin typeface="Arial Black" pitchFamily="34" charset="0"/>
              </a:rPr>
              <a:t>Pull SMS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/>
              <a:t>is used by farmers and various stakeholders to extract information from databases by sending SMS in a </a:t>
            </a:r>
            <a:r>
              <a:rPr lang="en-US" sz="2200" dirty="0" smtClean="0"/>
              <a:t>particular </a:t>
            </a:r>
            <a:r>
              <a:rPr lang="en-US" sz="2200" dirty="0"/>
              <a:t>format to any of the following two numbers</a:t>
            </a:r>
            <a:r>
              <a:rPr lang="en-US" sz="2200" dirty="0" smtClean="0"/>
              <a:t>. </a:t>
            </a:r>
          </a:p>
          <a:p>
            <a:pPr algn="just"/>
            <a:r>
              <a:rPr lang="en-US" sz="2200" b="1" dirty="0" smtClean="0">
                <a:solidFill>
                  <a:srgbClr val="00B0F0"/>
                </a:solidFill>
                <a:latin typeface="Arial Black" pitchFamily="34" charset="0"/>
              </a:rPr>
              <a:t>Interactive </a:t>
            </a:r>
            <a:r>
              <a:rPr lang="en-US" sz="2200" b="1" dirty="0">
                <a:solidFill>
                  <a:srgbClr val="00B0F0"/>
                </a:solidFill>
                <a:latin typeface="Arial Black" pitchFamily="34" charset="0"/>
              </a:rPr>
              <a:t>Voice Response System (</a:t>
            </a:r>
            <a:r>
              <a:rPr lang="en-US" sz="2200" b="1" dirty="0" smtClean="0">
                <a:solidFill>
                  <a:srgbClr val="00B0F0"/>
                </a:solidFill>
                <a:latin typeface="Arial Black" pitchFamily="34" charset="0"/>
              </a:rPr>
              <a:t>IVRS) </a:t>
            </a:r>
            <a:r>
              <a:rPr lang="en-US" sz="2200" dirty="0" smtClean="0"/>
              <a:t>is </a:t>
            </a:r>
            <a:r>
              <a:rPr lang="en-US" sz="2200" dirty="0"/>
              <a:t>an automated telephony system that interacts with callers, gathers information and routes calls to the appropriate </a:t>
            </a:r>
            <a:r>
              <a:rPr lang="en-US" sz="2200" dirty="0" smtClean="0"/>
              <a:t>recipient.</a:t>
            </a:r>
          </a:p>
          <a:p>
            <a:pPr algn="just"/>
            <a:r>
              <a:rPr lang="en-US" sz="2200" b="1" dirty="0" smtClean="0">
                <a:solidFill>
                  <a:srgbClr val="00B0F0"/>
                </a:solidFill>
                <a:latin typeface="Arial Black" pitchFamily="34" charset="0"/>
              </a:rPr>
              <a:t>Push SMS </a:t>
            </a:r>
            <a:r>
              <a:rPr lang="en-US" sz="2200" dirty="0" smtClean="0"/>
              <a:t>gives </a:t>
            </a:r>
            <a:r>
              <a:rPr lang="en-US" sz="2200" dirty="0"/>
              <a:t>information/services/advisories to farmers by SMS in their language, preference of agricultural practices and location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smtClean="0">
                <a:solidFill>
                  <a:srgbClr val="00B0F0"/>
                </a:solidFill>
                <a:latin typeface="Arial Black" pitchFamily="34" charset="0"/>
              </a:rPr>
              <a:t>Ksewa-</a:t>
            </a:r>
          </a:p>
          <a:p>
            <a:pPr marL="6858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https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://mkisan.gov.in/ksewa/registrationForm.aspx</a:t>
            </a:r>
            <a:endParaRPr lang="it-CH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60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7030A0"/>
                </a:solidFill>
                <a:latin typeface="Arial Black" pitchFamily="34" charset="0"/>
              </a:rPr>
              <a:t>Information about the portal</a:t>
            </a:r>
            <a:endParaRPr lang="it-CH" sz="3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pPr algn="just"/>
            <a:r>
              <a:rPr lang="it-CH" sz="2200" dirty="0">
                <a:solidFill>
                  <a:srgbClr val="00B0F0"/>
                </a:solidFill>
                <a:latin typeface="Arial Black" pitchFamily="34" charset="0"/>
              </a:rPr>
              <a:t>Kisan Call Centres (KCCs</a:t>
            </a:r>
            <a:r>
              <a:rPr lang="it-CH" sz="2200" dirty="0" smtClean="0">
                <a:solidFill>
                  <a:srgbClr val="00B0F0"/>
                </a:solidFill>
                <a:latin typeface="Arial Black" pitchFamily="34" charset="0"/>
              </a:rPr>
              <a:t>) </a:t>
            </a:r>
            <a:r>
              <a:rPr lang="en-US" sz="2200" dirty="0"/>
              <a:t>is to answer farmers' queries </a:t>
            </a:r>
            <a:r>
              <a:rPr lang="en-US" sz="2200" dirty="0" smtClean="0"/>
              <a:t>on </a:t>
            </a:r>
            <a:r>
              <a:rPr lang="en-US" sz="2200" dirty="0"/>
              <a:t>a telephone call in their own dialect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b="1" dirty="0" smtClean="0">
                <a:solidFill>
                  <a:srgbClr val="00B0F0"/>
                </a:solidFill>
                <a:latin typeface="Arial Black" pitchFamily="34" charset="0"/>
              </a:rPr>
              <a:t>Buyer seller platform-</a:t>
            </a:r>
          </a:p>
          <a:p>
            <a:pPr marL="68580" indent="0" algn="just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https</a:t>
            </a:r>
            <a:r>
              <a:rPr lang="en-US" sz="2200" b="1" dirty="0">
                <a:solidFill>
                  <a:srgbClr val="FF0000"/>
                </a:solidFill>
                <a:latin typeface="Arial Black" pitchFamily="34" charset="0"/>
              </a:rPr>
              <a:t>://mkisan.gov.in/BREG/BReg.aspx</a:t>
            </a:r>
            <a:endParaRPr lang="en-US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en-US" sz="2200" b="1" dirty="0" smtClean="0">
                <a:solidFill>
                  <a:srgbClr val="00B0F0"/>
                </a:solidFill>
                <a:latin typeface="Arial Black" pitchFamily="34" charset="0"/>
              </a:rPr>
              <a:t>Mobile apps</a:t>
            </a:r>
          </a:p>
          <a:p>
            <a:pPr marL="68580" indent="0" algn="just">
              <a:buNone/>
            </a:pPr>
            <a:endParaRPr lang="en-US" sz="2200" b="1" dirty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endParaRPr lang="en-US" dirty="0" smtClean="0"/>
          </a:p>
          <a:p>
            <a:pPr marL="68580" indent="0" algn="just">
              <a:buNone/>
            </a:pPr>
            <a:endParaRPr lang="en-US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68580" indent="0" algn="just">
              <a:buNone/>
            </a:pPr>
            <a:endParaRPr lang="en-US" b="1" dirty="0">
              <a:solidFill>
                <a:srgbClr val="00B0F0"/>
              </a:solidFill>
              <a:latin typeface="Arial Black" pitchFamily="34" charset="0"/>
            </a:endParaRPr>
          </a:p>
          <a:p>
            <a:pPr marL="68580" indent="0" algn="just">
              <a:buNone/>
            </a:pPr>
            <a:endParaRPr lang="it-CH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admin\Desktop\buyer-seller-coord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24336" cy="2952328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admi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4536504" cy="2664296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60352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00800" cy="1008112"/>
          </a:xfrm>
        </p:spPr>
        <p:txBody>
          <a:bodyPr>
            <a:noAutofit/>
          </a:bodyPr>
          <a:lstStyle/>
          <a:p>
            <a:pPr algn="ctr"/>
            <a:r>
              <a:rPr lang="it-CH" sz="3200" b="1" dirty="0">
                <a:solidFill>
                  <a:srgbClr val="7030A0"/>
                </a:solidFill>
                <a:latin typeface="Arial Black" pitchFamily="34" charset="0"/>
              </a:rPr>
              <a:t>V</a:t>
            </a:r>
            <a:r>
              <a:rPr lang="it-CH" sz="3200" b="1" dirty="0" smtClean="0">
                <a:solidFill>
                  <a:srgbClr val="7030A0"/>
                </a:solidFill>
                <a:latin typeface="Arial Black" pitchFamily="34" charset="0"/>
              </a:rPr>
              <a:t>arious apps under mkisan app</a:t>
            </a:r>
            <a:endParaRPr lang="it-CH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4248472" cy="50405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3E15B1"/>
                </a:solidFill>
                <a:latin typeface="Bodoni MT Black" pitchFamily="18" charset="0"/>
              </a:rPr>
              <a:t>Agriculture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Kisan suvidha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Pusa krishi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Mkisan application</a:t>
            </a:r>
          </a:p>
          <a:p>
            <a:pPr marL="525780" indent="-457200">
              <a:buFont typeface="+mj-lt"/>
              <a:buAutoNum type="arabicPeriod"/>
            </a:pPr>
            <a:r>
              <a:rPr lang="it-CH" sz="2000" dirty="0" smtClean="0"/>
              <a:t>Shetkari Masik Android </a:t>
            </a:r>
            <a:r>
              <a:rPr lang="it-CH" sz="2000" dirty="0"/>
              <a:t>App</a:t>
            </a:r>
          </a:p>
          <a:p>
            <a:pPr marL="525780" indent="-457200">
              <a:buFont typeface="+mj-lt"/>
              <a:buAutoNum type="arabicPeriod"/>
            </a:pPr>
            <a:r>
              <a:rPr lang="it-CH" sz="2000" dirty="0" smtClean="0"/>
              <a:t>Farm-o-pedia</a:t>
            </a:r>
          </a:p>
          <a:p>
            <a:pPr marL="525780" indent="-457200">
              <a:buFont typeface="+mj-lt"/>
              <a:buAutoNum type="arabicPeriod"/>
            </a:pPr>
            <a:r>
              <a:rPr lang="it-CH" sz="2000" dirty="0"/>
              <a:t>Bhuvan Hailstorm App</a:t>
            </a:r>
          </a:p>
          <a:p>
            <a:pPr marL="525780" indent="-457200">
              <a:buFont typeface="+mj-lt"/>
              <a:buAutoNum type="arabicPeriod"/>
            </a:pPr>
            <a:r>
              <a:rPr lang="it-CH" sz="2000" dirty="0"/>
              <a:t>Crop Insurance mobile app</a:t>
            </a:r>
          </a:p>
          <a:p>
            <a:pPr marL="525780" indent="-457200">
              <a:buFont typeface="+mj-lt"/>
              <a:buAutoNum type="arabicPeriod"/>
            </a:pPr>
            <a:r>
              <a:rPr lang="it-CH" sz="2000" dirty="0" smtClean="0"/>
              <a:t>AgriMarket</a:t>
            </a:r>
          </a:p>
          <a:p>
            <a:pPr marL="6858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3E15B1"/>
                </a:solidFill>
                <a:latin typeface="Bodoni MT Black" pitchFamily="18" charset="0"/>
              </a:rPr>
              <a:t>Horticulture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Sikkim Horticulture And </a:t>
            </a:r>
            <a:r>
              <a:rPr lang="en-US" sz="2000" dirty="0" smtClean="0"/>
              <a:t>Cash Crop </a:t>
            </a:r>
            <a:r>
              <a:rPr lang="en-US" sz="2000" dirty="0"/>
              <a:t>Assistance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 marL="68580" indent="0">
              <a:buNone/>
            </a:pPr>
            <a:endParaRPr lang="it-CH" sz="2000" dirty="0"/>
          </a:p>
          <a:p>
            <a:pPr marL="525780" indent="-457200">
              <a:buFont typeface="+mj-lt"/>
              <a:buAutoNum type="arabicPeriod"/>
            </a:pPr>
            <a:endParaRPr lang="it-CH" sz="2000" dirty="0" smtClean="0"/>
          </a:p>
          <a:p>
            <a:pPr marL="525780" indent="-457200">
              <a:buFont typeface="+mj-lt"/>
              <a:buAutoNum type="arabicPeriod"/>
            </a:pPr>
            <a:endParaRPr lang="it-CH" sz="2000" dirty="0"/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endParaRPr lang="it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556792"/>
            <a:ext cx="4031304" cy="49685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3E15B1"/>
                </a:solidFill>
                <a:latin typeface="Bodoni MT Black" pitchFamily="18" charset="0"/>
              </a:rPr>
              <a:t>Animal husbandry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Sikkim Allotment Of Breeding Bull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Application for Poultry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Pashu </a:t>
            </a:r>
            <a:r>
              <a:rPr lang="it-CH" sz="2000" dirty="0" smtClean="0"/>
              <a:t>Poshan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 marL="68580" indent="0">
              <a:buNone/>
            </a:pPr>
            <a:endParaRPr lang="it-CH" sz="2000" dirty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3E15B1"/>
                </a:solidFill>
                <a:latin typeface="Bodoni MT Black" pitchFamily="18" charset="0"/>
              </a:rPr>
              <a:t>Other useful apps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Digital Mandi India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Karnataka Bhoomi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HP Soil Testing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PMIS - Brinjal</a:t>
            </a:r>
          </a:p>
          <a:p>
            <a:pPr>
              <a:buFont typeface="Arial" pitchFamily="34" charset="0"/>
              <a:buChar char="•"/>
            </a:pPr>
            <a:r>
              <a:rPr lang="it-CH" sz="2000" dirty="0"/>
              <a:t>PMIS-Tomato</a:t>
            </a:r>
          </a:p>
          <a:p>
            <a:pPr>
              <a:buFont typeface="Arial" pitchFamily="34" charset="0"/>
              <a:buChar char="•"/>
            </a:pPr>
            <a:endParaRPr lang="it-CH" dirty="0">
              <a:solidFill>
                <a:srgbClr val="3E15B1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67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Kisan suvidha app</a:t>
            </a:r>
            <a:endParaRPr lang="it-CH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admin\Desktop\Screenshot_2019-11-04-18-18-40-442_in.cdac.bharatd.agriapp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312368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C:\Users\admin\Desktop\Screenshot_2019-11-04-18-32-29-633_in.cdac.bharatd.agriapp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68352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57661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385</TotalTime>
  <Words>272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Use mkisan portal and  kisan app</vt:lpstr>
      <vt:lpstr>Need of the portal</vt:lpstr>
      <vt:lpstr>1.Go on mkisan.gov.in 2.Home screen of mkisan portal</vt:lpstr>
      <vt:lpstr>      3.Registration for SMS      1. Kisan call centre registration- -&gt;Call to toll free number 1800-180-1551. -&gt;Call centre agent records the personal details of farmer in KKMS. -&gt;Cfter registration welcome message is received.        2.web registration -&gt; With internet access, registration through portal or nearest CSC with help of VLE-charges rs.3 per registration. -&gt; http://mkisan.gov.in/wbreg.aspx  -&gt;Farmer registration form need to be filled. -&gt; 1.Name 2.Mobile number 3.State 4.District 5.Block mandatory details. -&gt; Press Register button, verification code sent to farmer’s  registered mobile number.  </vt:lpstr>
      <vt:lpstr>   3. Registration through SMS- -&gt;Send an SMS on 51969 or 7738299899. -&gt;Format for typing in the message text box is “KISAAN REG &lt; NAME &gt; , &lt;STATE NAME &gt;, &lt;DISTRICT NAME&gt;, and &lt;BLOCK NAME&gt;” (only first 3 letters of State, District &amp; Block Names are needed) -&gt;After typing the message send it to 51969 or 7738299899.Farmer will be charged for this SMS.      4. Collection of farmers details for mKisan Portal by Extension Workers -  -&gt;During their field visits, database is created.    </vt:lpstr>
      <vt:lpstr>Information about the portal</vt:lpstr>
      <vt:lpstr>Information about the portal</vt:lpstr>
      <vt:lpstr>Various apps under mkisan app</vt:lpstr>
      <vt:lpstr>Kisan suvidha app</vt:lpstr>
      <vt:lpstr>Participants suggestions, queries and feedback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mkisan portal and        mobile app by Rajashree Patil pro.DySP/ACP</dc:title>
  <dc:creator>admin</dc:creator>
  <cp:lastModifiedBy>admin</cp:lastModifiedBy>
  <cp:revision>51</cp:revision>
  <dcterms:created xsi:type="dcterms:W3CDTF">2019-11-02T14:30:45Z</dcterms:created>
  <dcterms:modified xsi:type="dcterms:W3CDTF">2019-11-05T13:12:40Z</dcterms:modified>
</cp:coreProperties>
</file>