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4" r:id="rId4"/>
    <p:sldId id="258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A6ACD6-1AFE-4FD2-974A-F0184439C743}" type="doc">
      <dgm:prSet loTypeId="urn:microsoft.com/office/officeart/2008/layout/AlternatingHexagons" loCatId="list" qsTypeId="urn:microsoft.com/office/officeart/2005/8/quickstyle/3d9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C458703-B8C4-4C83-BE7A-C44D8A750BF9}">
      <dgm:prSet phldrT="[Text]"/>
      <dgm:spPr>
        <a:sp3d extrusionH="152250" prstMaterial="matte">
          <a:bevelT/>
        </a:sp3d>
      </dgm:spPr>
      <dgm:t>
        <a:bodyPr>
          <a:sp3d extrusionH="28000" prstMaterial="matte"/>
        </a:bodyPr>
        <a:lstStyle/>
        <a:p>
          <a:r>
            <a:rPr lang="en-US" b="1" dirty="0" smtClean="0"/>
            <a:t>Data Collection</a:t>
          </a:r>
          <a:endParaRPr lang="en-US" b="1" dirty="0"/>
        </a:p>
      </dgm:t>
    </dgm:pt>
    <dgm:pt modelId="{4D5DA2B9-E9F4-4C32-ACA7-C02B2D71E9FA}" type="parTrans" cxnId="{F836260F-69B1-4BE3-9E62-B3DB88A9F4CC}">
      <dgm:prSet/>
      <dgm:spPr/>
      <dgm:t>
        <a:bodyPr/>
        <a:lstStyle/>
        <a:p>
          <a:endParaRPr lang="en-US"/>
        </a:p>
      </dgm:t>
    </dgm:pt>
    <dgm:pt modelId="{9659BD57-C47F-4E8D-A264-1A372736EA14}" type="sibTrans" cxnId="{F836260F-69B1-4BE3-9E62-B3DB88A9F4CC}">
      <dgm:prSet/>
      <dgm:spPr>
        <a:sp3d extrusionH="152250" prstMaterial="matte">
          <a:bevelT/>
        </a:sp3d>
      </dgm:spPr>
      <dgm:t>
        <a:bodyPr>
          <a:sp3d extrusionH="28000" prstMaterial="matte"/>
        </a:bodyPr>
        <a:lstStyle/>
        <a:p>
          <a:r>
            <a:rPr lang="en-US" b="1" dirty="0" smtClean="0">
              <a:solidFill>
                <a:schemeClr val="tx1"/>
              </a:solidFill>
            </a:rPr>
            <a:t>Payments</a:t>
          </a:r>
          <a:endParaRPr lang="en-US" b="1" dirty="0">
            <a:solidFill>
              <a:schemeClr val="tx1"/>
            </a:solidFill>
          </a:endParaRPr>
        </a:p>
      </dgm:t>
    </dgm:pt>
    <dgm:pt modelId="{C46A7C0D-0548-412C-87D0-531BB6052226}">
      <dgm:prSet phldrT="[Text]" phldr="1"/>
      <dgm:spPr>
        <a:sp3d>
          <a:bevelT/>
        </a:sp3d>
      </dgm:spPr>
      <dgm:t>
        <a:bodyPr>
          <a:sp3d extrusionH="28000" prstMaterial="matte"/>
        </a:bodyPr>
        <a:lstStyle/>
        <a:p>
          <a:endParaRPr lang="en-US" dirty="0"/>
        </a:p>
      </dgm:t>
    </dgm:pt>
    <dgm:pt modelId="{3E2DAB07-B9E8-4A1C-8B14-C82B2E649526}" type="parTrans" cxnId="{E9740D0F-A76B-427C-8DD6-BACA309A36F6}">
      <dgm:prSet/>
      <dgm:spPr/>
      <dgm:t>
        <a:bodyPr/>
        <a:lstStyle/>
        <a:p>
          <a:endParaRPr lang="en-US"/>
        </a:p>
      </dgm:t>
    </dgm:pt>
    <dgm:pt modelId="{E3837C65-1A82-4873-B014-E98232C42CD7}" type="sibTrans" cxnId="{E9740D0F-A76B-427C-8DD6-BACA309A36F6}">
      <dgm:prSet/>
      <dgm:spPr/>
      <dgm:t>
        <a:bodyPr/>
        <a:lstStyle/>
        <a:p>
          <a:endParaRPr lang="en-US"/>
        </a:p>
      </dgm:t>
    </dgm:pt>
    <dgm:pt modelId="{44277B38-3959-4A44-BE41-C3C449C97F1F}">
      <dgm:prSet phldrT="[Text]"/>
      <dgm:spPr>
        <a:sp3d>
          <a:bevelT/>
        </a:sp3d>
      </dgm:spPr>
      <dgm:t>
        <a:bodyPr>
          <a:sp3d extrusionH="28000" prstMaterial="matte"/>
        </a:bodyPr>
        <a:lstStyle/>
        <a:p>
          <a:endParaRPr lang="en-US" dirty="0"/>
        </a:p>
      </dgm:t>
    </dgm:pt>
    <dgm:pt modelId="{71695717-0C0A-40E5-B754-EDB7453D2A70}" type="parTrans" cxnId="{527B3BCA-6DC9-479A-851E-955A80EBCB29}">
      <dgm:prSet/>
      <dgm:spPr/>
      <dgm:t>
        <a:bodyPr/>
        <a:lstStyle/>
        <a:p>
          <a:endParaRPr lang="en-US"/>
        </a:p>
      </dgm:t>
    </dgm:pt>
    <dgm:pt modelId="{23F790F0-D268-4828-BED1-93EBA5CD4EB4}" type="sibTrans" cxnId="{527B3BCA-6DC9-479A-851E-955A80EBCB29}">
      <dgm:prSet/>
      <dgm:spPr/>
      <dgm:t>
        <a:bodyPr/>
        <a:lstStyle/>
        <a:p>
          <a:endParaRPr lang="en-US"/>
        </a:p>
      </dgm:t>
    </dgm:pt>
    <dgm:pt modelId="{9B5783AA-0584-42E1-A3A7-EA46E981289C}">
      <dgm:prSet phldrT="[Text]"/>
      <dgm:spPr>
        <a:sp3d extrusionH="152250" prstMaterial="matte">
          <a:bevelT/>
        </a:sp3d>
      </dgm:spPr>
      <dgm:t>
        <a:bodyPr>
          <a:sp3d extrusionH="28000" prstMaterial="matte"/>
        </a:bodyPr>
        <a:lstStyle/>
        <a:p>
          <a:r>
            <a:rPr lang="en-US" b="1" dirty="0" smtClean="0"/>
            <a:t>Internet</a:t>
          </a:r>
          <a:r>
            <a:rPr lang="en-US" dirty="0" smtClean="0"/>
            <a:t> </a:t>
          </a:r>
          <a:r>
            <a:rPr lang="en-US" b="1" dirty="0" smtClean="0"/>
            <a:t>Marketing</a:t>
          </a:r>
          <a:r>
            <a:rPr lang="en-US" dirty="0" smtClean="0"/>
            <a:t>	</a:t>
          </a:r>
          <a:endParaRPr lang="en-US" dirty="0"/>
        </a:p>
      </dgm:t>
    </dgm:pt>
    <dgm:pt modelId="{837C9806-DAB4-442E-A825-A11DD6EBD7FC}" type="parTrans" cxnId="{224E4091-6F0C-4D6A-84C2-4BE117EABDC2}">
      <dgm:prSet/>
      <dgm:spPr/>
      <dgm:t>
        <a:bodyPr/>
        <a:lstStyle/>
        <a:p>
          <a:endParaRPr lang="en-US"/>
        </a:p>
      </dgm:t>
    </dgm:pt>
    <dgm:pt modelId="{C3270BE0-865F-4F29-AA0F-77281DF0B643}" type="sibTrans" cxnId="{224E4091-6F0C-4D6A-84C2-4BE117EABDC2}">
      <dgm:prSet/>
      <dgm:spPr>
        <a:sp3d extrusionH="152250" prstMaterial="matte">
          <a:bevelT/>
        </a:sp3d>
      </dgm:spPr>
      <dgm:t>
        <a:bodyPr>
          <a:sp3d extrusionH="28000" prstMaterial="matte"/>
        </a:bodyPr>
        <a:lstStyle/>
        <a:p>
          <a:r>
            <a:rPr lang="en-US" dirty="0" smtClean="0"/>
            <a:t>Mobile Commerce	</a:t>
          </a:r>
          <a:endParaRPr lang="en-US" dirty="0"/>
        </a:p>
      </dgm:t>
    </dgm:pt>
    <dgm:pt modelId="{8C573755-CF11-4A8E-9748-80E9259066E5}">
      <dgm:prSet phldrT="[Text]" phldr="1"/>
      <dgm:spPr>
        <a:sp3d>
          <a:bevelT/>
        </a:sp3d>
      </dgm:spPr>
      <dgm:t>
        <a:bodyPr>
          <a:sp3d extrusionH="28000" prstMaterial="matte"/>
        </a:bodyPr>
        <a:lstStyle/>
        <a:p>
          <a:endParaRPr lang="en-US" dirty="0"/>
        </a:p>
      </dgm:t>
    </dgm:pt>
    <dgm:pt modelId="{3C3041AC-30F6-4EA7-8BF9-CEBF02718EB9}" type="parTrans" cxnId="{2C84EB35-1DB0-4EE7-937B-3F7A4AD598DA}">
      <dgm:prSet/>
      <dgm:spPr/>
      <dgm:t>
        <a:bodyPr/>
        <a:lstStyle/>
        <a:p>
          <a:endParaRPr lang="en-US"/>
        </a:p>
      </dgm:t>
    </dgm:pt>
    <dgm:pt modelId="{BFAD9F5F-2B22-41C7-95EE-E66D7BE7A57D}" type="sibTrans" cxnId="{2C84EB35-1DB0-4EE7-937B-3F7A4AD598DA}">
      <dgm:prSet/>
      <dgm:spPr/>
      <dgm:t>
        <a:bodyPr/>
        <a:lstStyle/>
        <a:p>
          <a:endParaRPr lang="en-US"/>
        </a:p>
      </dgm:t>
    </dgm:pt>
    <dgm:pt modelId="{66A40C73-D0E2-4121-A001-0620CC19A6A2}">
      <dgm:prSet phldrT="[Text]"/>
      <dgm:spPr>
        <a:sp3d>
          <a:bevelT/>
        </a:sp3d>
      </dgm:spPr>
      <dgm:t>
        <a:bodyPr>
          <a:sp3d extrusionH="28000" prstMaterial="matte"/>
        </a:bodyPr>
        <a:lstStyle/>
        <a:p>
          <a:endParaRPr lang="en-US" dirty="0"/>
        </a:p>
      </dgm:t>
    </dgm:pt>
    <dgm:pt modelId="{C940D376-2E13-458D-97E5-ADC93F8184BD}" type="parTrans" cxnId="{D0F51756-8552-4C8A-96FE-078F5E2ED25E}">
      <dgm:prSet/>
      <dgm:spPr/>
      <dgm:t>
        <a:bodyPr/>
        <a:lstStyle/>
        <a:p>
          <a:endParaRPr lang="en-US"/>
        </a:p>
      </dgm:t>
    </dgm:pt>
    <dgm:pt modelId="{089197DF-6C30-49C6-A925-758C97B5C140}" type="sibTrans" cxnId="{D0F51756-8552-4C8A-96FE-078F5E2ED25E}">
      <dgm:prSet/>
      <dgm:spPr/>
      <dgm:t>
        <a:bodyPr/>
        <a:lstStyle/>
        <a:p>
          <a:endParaRPr lang="en-US"/>
        </a:p>
      </dgm:t>
    </dgm:pt>
    <dgm:pt modelId="{CD266BEF-225D-4F68-8E12-0FD45F9A9463}">
      <dgm:prSet phldrT="[Text]"/>
      <dgm:spPr>
        <a:sp3d extrusionH="152250" prstMaterial="matte">
          <a:bevelT/>
        </a:sp3d>
      </dgm:spPr>
      <dgm:t>
        <a:bodyPr>
          <a:sp3d extrusionH="28000" prstMaterial="matte"/>
        </a:bodyPr>
        <a:lstStyle/>
        <a:p>
          <a:r>
            <a:rPr lang="en-US" b="1" dirty="0" smtClean="0"/>
            <a:t>e-Commerce</a:t>
          </a:r>
          <a:endParaRPr lang="en-US" b="1" dirty="0"/>
        </a:p>
      </dgm:t>
    </dgm:pt>
    <dgm:pt modelId="{EACF8B66-18A2-4E37-BB78-599FBDC5F76D}" type="sibTrans" cxnId="{2C7029CE-D5FB-44A3-863D-92671C286358}">
      <dgm:prSet/>
      <dgm:spPr>
        <a:sp3d extrusionH="152250" prstMaterial="matte">
          <a:bevelT/>
        </a:sp3d>
      </dgm:spPr>
      <dgm:t>
        <a:bodyPr>
          <a:sp3d extrusionH="28000" prstMaterial="matte"/>
        </a:bodyPr>
        <a:lstStyle/>
        <a:p>
          <a:r>
            <a:rPr lang="en-US" b="1" dirty="0" smtClean="0"/>
            <a:t>Mobile</a:t>
          </a:r>
          <a:r>
            <a:rPr lang="en-US" dirty="0" smtClean="0"/>
            <a:t> </a:t>
          </a:r>
          <a:r>
            <a:rPr lang="en-US" b="1" dirty="0" smtClean="0"/>
            <a:t>commerce</a:t>
          </a:r>
          <a:endParaRPr lang="en-US" b="1" dirty="0"/>
        </a:p>
      </dgm:t>
    </dgm:pt>
    <dgm:pt modelId="{23116BF7-F1B1-40CF-84D1-38E166604F8D}" type="parTrans" cxnId="{2C7029CE-D5FB-44A3-863D-92671C286358}">
      <dgm:prSet/>
      <dgm:spPr/>
      <dgm:t>
        <a:bodyPr/>
        <a:lstStyle/>
        <a:p>
          <a:endParaRPr lang="en-US"/>
        </a:p>
      </dgm:t>
    </dgm:pt>
    <dgm:pt modelId="{A7D59117-47F1-43FA-AD7C-DF69D36148E8}" type="pres">
      <dgm:prSet presAssocID="{2BA6ACD6-1AFE-4FD2-974A-F0184439C743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1194020-D9A9-4262-8EC8-049D7EF2A689}" type="pres">
      <dgm:prSet presAssocID="{4C458703-B8C4-4C83-BE7A-C44D8A750BF9}" presName="composite" presStyleCnt="0"/>
      <dgm:spPr>
        <a:sp3d>
          <a:bevelT/>
        </a:sp3d>
      </dgm:spPr>
    </dgm:pt>
    <dgm:pt modelId="{BE87B6C8-C0E7-40A3-9D10-5120B9D479FD}" type="pres">
      <dgm:prSet presAssocID="{4C458703-B8C4-4C83-BE7A-C44D8A750BF9}" presName="Parent1" presStyleLbl="node1" presStyleIdx="0" presStyleCnt="6" custLinFactNeighborX="13832" custLinFactNeighborY="-934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E60FF1-F30F-4BFA-BA03-580912F17762}" type="pres">
      <dgm:prSet presAssocID="{4C458703-B8C4-4C83-BE7A-C44D8A750BF9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8F996-F6F0-4C12-A558-29724B9D34DA}" type="pres">
      <dgm:prSet presAssocID="{4C458703-B8C4-4C83-BE7A-C44D8A750BF9}" presName="BalanceSpacing" presStyleCnt="0"/>
      <dgm:spPr>
        <a:sp3d>
          <a:bevelT/>
        </a:sp3d>
      </dgm:spPr>
    </dgm:pt>
    <dgm:pt modelId="{B4A228B8-140F-4A7A-ADB4-BF2A8FA68ED1}" type="pres">
      <dgm:prSet presAssocID="{4C458703-B8C4-4C83-BE7A-C44D8A750BF9}" presName="BalanceSpacing1" presStyleCnt="0"/>
      <dgm:spPr>
        <a:sp3d>
          <a:bevelT/>
        </a:sp3d>
      </dgm:spPr>
    </dgm:pt>
    <dgm:pt modelId="{7DDD1FC0-42F1-47FB-B43D-D9F3F97F31BD}" type="pres">
      <dgm:prSet presAssocID="{9659BD57-C47F-4E8D-A264-1A372736EA14}" presName="Accent1Text" presStyleLbl="node1" presStyleIdx="1" presStyleCnt="6" custLinFactNeighborX="10727" custLinFactNeighborY="-139"/>
      <dgm:spPr/>
      <dgm:t>
        <a:bodyPr/>
        <a:lstStyle/>
        <a:p>
          <a:endParaRPr lang="en-US"/>
        </a:p>
      </dgm:t>
    </dgm:pt>
    <dgm:pt modelId="{B488998F-5271-48BB-B7F8-3295E7161CA8}" type="pres">
      <dgm:prSet presAssocID="{9659BD57-C47F-4E8D-A264-1A372736EA14}" presName="spaceBetweenRectangles" presStyleCnt="0"/>
      <dgm:spPr>
        <a:sp3d>
          <a:bevelT/>
        </a:sp3d>
      </dgm:spPr>
    </dgm:pt>
    <dgm:pt modelId="{3C873511-06D4-4017-855D-5E04B901E247}" type="pres">
      <dgm:prSet presAssocID="{CD266BEF-225D-4F68-8E12-0FD45F9A9463}" presName="composite" presStyleCnt="0"/>
      <dgm:spPr>
        <a:sp3d>
          <a:bevelT/>
        </a:sp3d>
      </dgm:spPr>
    </dgm:pt>
    <dgm:pt modelId="{1277CF1A-8CAF-4171-9A3D-82D605E46D28}" type="pres">
      <dgm:prSet presAssocID="{CD266BEF-225D-4F68-8E12-0FD45F9A9463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30E0C4-E500-4F16-B3EE-00AB205BD6CD}" type="pres">
      <dgm:prSet presAssocID="{CD266BEF-225D-4F68-8E12-0FD45F9A9463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D3C43E-DDD2-4095-9042-F5BB31168EAF}" type="pres">
      <dgm:prSet presAssocID="{CD266BEF-225D-4F68-8E12-0FD45F9A9463}" presName="BalanceSpacing" presStyleCnt="0"/>
      <dgm:spPr>
        <a:sp3d>
          <a:bevelT/>
        </a:sp3d>
      </dgm:spPr>
    </dgm:pt>
    <dgm:pt modelId="{A7A3C91D-59A8-4F6A-B97A-F753CBA2B9C5}" type="pres">
      <dgm:prSet presAssocID="{CD266BEF-225D-4F68-8E12-0FD45F9A9463}" presName="BalanceSpacing1" presStyleCnt="0"/>
      <dgm:spPr>
        <a:sp3d>
          <a:bevelT/>
        </a:sp3d>
      </dgm:spPr>
    </dgm:pt>
    <dgm:pt modelId="{BC59049E-DDA2-4090-A745-869DDF7C3D79}" type="pres">
      <dgm:prSet presAssocID="{EACF8B66-18A2-4E37-BB78-599FBDC5F76D}" presName="Accent1Text" presStyleLbl="node1" presStyleIdx="3" presStyleCnt="6" custLinFactNeighborX="2365" custLinFactNeighborY="2436"/>
      <dgm:spPr/>
      <dgm:t>
        <a:bodyPr/>
        <a:lstStyle/>
        <a:p>
          <a:endParaRPr lang="en-US"/>
        </a:p>
      </dgm:t>
    </dgm:pt>
    <dgm:pt modelId="{2535E79E-9FDA-40A1-BBC9-BB9AAC4877EC}" type="pres">
      <dgm:prSet presAssocID="{EACF8B66-18A2-4E37-BB78-599FBDC5F76D}" presName="spaceBetweenRectangles" presStyleCnt="0"/>
      <dgm:spPr>
        <a:sp3d>
          <a:bevelT/>
        </a:sp3d>
      </dgm:spPr>
    </dgm:pt>
    <dgm:pt modelId="{50B36403-DA57-4523-A82C-653EE85EFDB9}" type="pres">
      <dgm:prSet presAssocID="{9B5783AA-0584-42E1-A3A7-EA46E981289C}" presName="composite" presStyleCnt="0"/>
      <dgm:spPr>
        <a:sp3d>
          <a:bevelT/>
        </a:sp3d>
      </dgm:spPr>
    </dgm:pt>
    <dgm:pt modelId="{D0C4A4F5-0855-4A8A-8790-0944B4532E76}" type="pres">
      <dgm:prSet presAssocID="{9B5783AA-0584-42E1-A3A7-EA46E981289C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68A02B-871F-41A1-A7ED-0CC6FA05F870}" type="pres">
      <dgm:prSet presAssocID="{9B5783AA-0584-42E1-A3A7-EA46E981289C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2E8BF5-1C1B-4B69-BF57-8A71B536CA41}" type="pres">
      <dgm:prSet presAssocID="{9B5783AA-0584-42E1-A3A7-EA46E981289C}" presName="BalanceSpacing" presStyleCnt="0"/>
      <dgm:spPr>
        <a:sp3d>
          <a:bevelT/>
        </a:sp3d>
      </dgm:spPr>
    </dgm:pt>
    <dgm:pt modelId="{18B49BCF-92E6-49B9-BAA1-4621E250AEF9}" type="pres">
      <dgm:prSet presAssocID="{9B5783AA-0584-42E1-A3A7-EA46E981289C}" presName="BalanceSpacing1" presStyleCnt="0"/>
      <dgm:spPr>
        <a:sp3d>
          <a:bevelT/>
        </a:sp3d>
      </dgm:spPr>
    </dgm:pt>
    <dgm:pt modelId="{73767D1F-6A5B-4BCE-A7AE-C3B6CA483318}" type="pres">
      <dgm:prSet presAssocID="{C3270BE0-865F-4F29-AA0F-77281DF0B643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F836260F-69B1-4BE3-9E62-B3DB88A9F4CC}" srcId="{2BA6ACD6-1AFE-4FD2-974A-F0184439C743}" destId="{4C458703-B8C4-4C83-BE7A-C44D8A750BF9}" srcOrd="0" destOrd="0" parTransId="{4D5DA2B9-E9F4-4C32-ACA7-C02B2D71E9FA}" sibTransId="{9659BD57-C47F-4E8D-A264-1A372736EA14}"/>
    <dgm:cxn modelId="{274ACA88-1026-4584-8014-9E2CE560F632}" type="presOf" srcId="{C46A7C0D-0548-412C-87D0-531BB6052226}" destId="{1BE60FF1-F30F-4BFA-BA03-580912F17762}" srcOrd="0" destOrd="0" presId="urn:microsoft.com/office/officeart/2008/layout/AlternatingHexagons"/>
    <dgm:cxn modelId="{71DE375E-06D3-435C-85EE-881E601E21B0}" type="presOf" srcId="{4C458703-B8C4-4C83-BE7A-C44D8A750BF9}" destId="{BE87B6C8-C0E7-40A3-9D10-5120B9D479FD}" srcOrd="0" destOrd="0" presId="urn:microsoft.com/office/officeart/2008/layout/AlternatingHexagons"/>
    <dgm:cxn modelId="{E9740D0F-A76B-427C-8DD6-BACA309A36F6}" srcId="{4C458703-B8C4-4C83-BE7A-C44D8A750BF9}" destId="{C46A7C0D-0548-412C-87D0-531BB6052226}" srcOrd="0" destOrd="0" parTransId="{3E2DAB07-B9E8-4A1C-8B14-C82B2E649526}" sibTransId="{E3837C65-1A82-4873-B014-E98232C42CD7}"/>
    <dgm:cxn modelId="{9D0CBA43-EA40-4754-8EB7-1B407E5CE6B3}" type="presOf" srcId="{66A40C73-D0E2-4121-A001-0620CC19A6A2}" destId="{EF30E0C4-E500-4F16-B3EE-00AB205BD6CD}" srcOrd="0" destOrd="1" presId="urn:microsoft.com/office/officeart/2008/layout/AlternatingHexagons"/>
    <dgm:cxn modelId="{D0F51756-8552-4C8A-96FE-078F5E2ED25E}" srcId="{CD266BEF-225D-4F68-8E12-0FD45F9A9463}" destId="{66A40C73-D0E2-4121-A001-0620CC19A6A2}" srcOrd="1" destOrd="0" parTransId="{C940D376-2E13-458D-97E5-ADC93F8184BD}" sibTransId="{089197DF-6C30-49C6-A925-758C97B5C140}"/>
    <dgm:cxn modelId="{2C7029CE-D5FB-44A3-863D-92671C286358}" srcId="{2BA6ACD6-1AFE-4FD2-974A-F0184439C743}" destId="{CD266BEF-225D-4F68-8E12-0FD45F9A9463}" srcOrd="1" destOrd="0" parTransId="{23116BF7-F1B1-40CF-84D1-38E166604F8D}" sibTransId="{EACF8B66-18A2-4E37-BB78-599FBDC5F76D}"/>
    <dgm:cxn modelId="{9F97B836-B4E9-45F5-9962-D6F5752260B0}" type="presOf" srcId="{9659BD57-C47F-4E8D-A264-1A372736EA14}" destId="{7DDD1FC0-42F1-47FB-B43D-D9F3F97F31BD}" srcOrd="0" destOrd="0" presId="urn:microsoft.com/office/officeart/2008/layout/AlternatingHexagons"/>
    <dgm:cxn modelId="{F87E7840-A070-4EB9-9C60-86390FB264D8}" type="presOf" srcId="{2BA6ACD6-1AFE-4FD2-974A-F0184439C743}" destId="{A7D59117-47F1-43FA-AD7C-DF69D36148E8}" srcOrd="0" destOrd="0" presId="urn:microsoft.com/office/officeart/2008/layout/AlternatingHexagons"/>
    <dgm:cxn modelId="{7E643A9D-3C5A-4C02-9909-C9F450FB2C8F}" type="presOf" srcId="{44277B38-3959-4A44-BE41-C3C449C97F1F}" destId="{EF30E0C4-E500-4F16-B3EE-00AB205BD6CD}" srcOrd="0" destOrd="0" presId="urn:microsoft.com/office/officeart/2008/layout/AlternatingHexagons"/>
    <dgm:cxn modelId="{2E0DDE45-F43C-422B-A9C7-1C4F1162B699}" type="presOf" srcId="{EACF8B66-18A2-4E37-BB78-599FBDC5F76D}" destId="{BC59049E-DDA2-4090-A745-869DDF7C3D79}" srcOrd="0" destOrd="0" presId="urn:microsoft.com/office/officeart/2008/layout/AlternatingHexagons"/>
    <dgm:cxn modelId="{2C84EB35-1DB0-4EE7-937B-3F7A4AD598DA}" srcId="{9B5783AA-0584-42E1-A3A7-EA46E981289C}" destId="{8C573755-CF11-4A8E-9748-80E9259066E5}" srcOrd="0" destOrd="0" parTransId="{3C3041AC-30F6-4EA7-8BF9-CEBF02718EB9}" sibTransId="{BFAD9F5F-2B22-41C7-95EE-E66D7BE7A57D}"/>
    <dgm:cxn modelId="{EB96F2C6-596B-4C65-859D-F1D34A9677D7}" type="presOf" srcId="{C3270BE0-865F-4F29-AA0F-77281DF0B643}" destId="{73767D1F-6A5B-4BCE-A7AE-C3B6CA483318}" srcOrd="0" destOrd="0" presId="urn:microsoft.com/office/officeart/2008/layout/AlternatingHexagons"/>
    <dgm:cxn modelId="{3386A0B2-7C0D-4FA8-B646-AC840413316A}" type="presOf" srcId="{CD266BEF-225D-4F68-8E12-0FD45F9A9463}" destId="{1277CF1A-8CAF-4171-9A3D-82D605E46D28}" srcOrd="0" destOrd="0" presId="urn:microsoft.com/office/officeart/2008/layout/AlternatingHexagons"/>
    <dgm:cxn modelId="{527B3BCA-6DC9-479A-851E-955A80EBCB29}" srcId="{CD266BEF-225D-4F68-8E12-0FD45F9A9463}" destId="{44277B38-3959-4A44-BE41-C3C449C97F1F}" srcOrd="0" destOrd="0" parTransId="{71695717-0C0A-40E5-B754-EDB7453D2A70}" sibTransId="{23F790F0-D268-4828-BED1-93EBA5CD4EB4}"/>
    <dgm:cxn modelId="{224E4091-6F0C-4D6A-84C2-4BE117EABDC2}" srcId="{2BA6ACD6-1AFE-4FD2-974A-F0184439C743}" destId="{9B5783AA-0584-42E1-A3A7-EA46E981289C}" srcOrd="2" destOrd="0" parTransId="{837C9806-DAB4-442E-A825-A11DD6EBD7FC}" sibTransId="{C3270BE0-865F-4F29-AA0F-77281DF0B643}"/>
    <dgm:cxn modelId="{A62B079E-3288-4387-9A7D-9B0BFF3750DB}" type="presOf" srcId="{8C573755-CF11-4A8E-9748-80E9259066E5}" destId="{5B68A02B-871F-41A1-A7ED-0CC6FA05F870}" srcOrd="0" destOrd="0" presId="urn:microsoft.com/office/officeart/2008/layout/AlternatingHexagons"/>
    <dgm:cxn modelId="{6A285D5D-A1E1-47B3-A7D6-EAD694CCAFAF}" type="presOf" srcId="{9B5783AA-0584-42E1-A3A7-EA46E981289C}" destId="{D0C4A4F5-0855-4A8A-8790-0944B4532E76}" srcOrd="0" destOrd="0" presId="urn:microsoft.com/office/officeart/2008/layout/AlternatingHexagons"/>
    <dgm:cxn modelId="{21E0DD4B-1866-4DBA-A831-76F51A0A1EB8}" type="presParOf" srcId="{A7D59117-47F1-43FA-AD7C-DF69D36148E8}" destId="{91194020-D9A9-4262-8EC8-049D7EF2A689}" srcOrd="0" destOrd="0" presId="urn:microsoft.com/office/officeart/2008/layout/AlternatingHexagons"/>
    <dgm:cxn modelId="{5919FA43-AFB0-4DFA-989E-53341147108A}" type="presParOf" srcId="{91194020-D9A9-4262-8EC8-049D7EF2A689}" destId="{BE87B6C8-C0E7-40A3-9D10-5120B9D479FD}" srcOrd="0" destOrd="0" presId="urn:microsoft.com/office/officeart/2008/layout/AlternatingHexagons"/>
    <dgm:cxn modelId="{A73333AB-C09F-4222-AB32-45C4C29BB52E}" type="presParOf" srcId="{91194020-D9A9-4262-8EC8-049D7EF2A689}" destId="{1BE60FF1-F30F-4BFA-BA03-580912F17762}" srcOrd="1" destOrd="0" presId="urn:microsoft.com/office/officeart/2008/layout/AlternatingHexagons"/>
    <dgm:cxn modelId="{DE43AE63-6BC6-439B-B962-865CF059F759}" type="presParOf" srcId="{91194020-D9A9-4262-8EC8-049D7EF2A689}" destId="{9958F996-F6F0-4C12-A558-29724B9D34DA}" srcOrd="2" destOrd="0" presId="urn:microsoft.com/office/officeart/2008/layout/AlternatingHexagons"/>
    <dgm:cxn modelId="{9A33BBBD-86A2-4114-8283-C7F26BA97A99}" type="presParOf" srcId="{91194020-D9A9-4262-8EC8-049D7EF2A689}" destId="{B4A228B8-140F-4A7A-ADB4-BF2A8FA68ED1}" srcOrd="3" destOrd="0" presId="urn:microsoft.com/office/officeart/2008/layout/AlternatingHexagons"/>
    <dgm:cxn modelId="{0B553339-2250-4F2A-9121-C45899EC8D19}" type="presParOf" srcId="{91194020-D9A9-4262-8EC8-049D7EF2A689}" destId="{7DDD1FC0-42F1-47FB-B43D-D9F3F97F31BD}" srcOrd="4" destOrd="0" presId="urn:microsoft.com/office/officeart/2008/layout/AlternatingHexagons"/>
    <dgm:cxn modelId="{676E87FD-732A-429C-B696-15985AB3619E}" type="presParOf" srcId="{A7D59117-47F1-43FA-AD7C-DF69D36148E8}" destId="{B488998F-5271-48BB-B7F8-3295E7161CA8}" srcOrd="1" destOrd="0" presId="urn:microsoft.com/office/officeart/2008/layout/AlternatingHexagons"/>
    <dgm:cxn modelId="{5AA95D41-0B6E-46CC-AE44-C37FF3988843}" type="presParOf" srcId="{A7D59117-47F1-43FA-AD7C-DF69D36148E8}" destId="{3C873511-06D4-4017-855D-5E04B901E247}" srcOrd="2" destOrd="0" presId="urn:microsoft.com/office/officeart/2008/layout/AlternatingHexagons"/>
    <dgm:cxn modelId="{76B1B454-6727-4559-BB73-E19442F67EA6}" type="presParOf" srcId="{3C873511-06D4-4017-855D-5E04B901E247}" destId="{1277CF1A-8CAF-4171-9A3D-82D605E46D28}" srcOrd="0" destOrd="0" presId="urn:microsoft.com/office/officeart/2008/layout/AlternatingHexagons"/>
    <dgm:cxn modelId="{62F3E23F-7A62-4115-99F2-A59907382892}" type="presParOf" srcId="{3C873511-06D4-4017-855D-5E04B901E247}" destId="{EF30E0C4-E500-4F16-B3EE-00AB205BD6CD}" srcOrd="1" destOrd="0" presId="urn:microsoft.com/office/officeart/2008/layout/AlternatingHexagons"/>
    <dgm:cxn modelId="{F5784E72-07A6-490D-AD58-3315426142D2}" type="presParOf" srcId="{3C873511-06D4-4017-855D-5E04B901E247}" destId="{BED3C43E-DDD2-4095-9042-F5BB31168EAF}" srcOrd="2" destOrd="0" presId="urn:microsoft.com/office/officeart/2008/layout/AlternatingHexagons"/>
    <dgm:cxn modelId="{725B419B-C25D-4FC2-8326-218DC25DE6BC}" type="presParOf" srcId="{3C873511-06D4-4017-855D-5E04B901E247}" destId="{A7A3C91D-59A8-4F6A-B97A-F753CBA2B9C5}" srcOrd="3" destOrd="0" presId="urn:microsoft.com/office/officeart/2008/layout/AlternatingHexagons"/>
    <dgm:cxn modelId="{6504E212-AE47-43E5-AFC9-A43EA15E06F0}" type="presParOf" srcId="{3C873511-06D4-4017-855D-5E04B901E247}" destId="{BC59049E-DDA2-4090-A745-869DDF7C3D79}" srcOrd="4" destOrd="0" presId="urn:microsoft.com/office/officeart/2008/layout/AlternatingHexagons"/>
    <dgm:cxn modelId="{A4775039-EC41-433F-9BA8-E3ED39963D76}" type="presParOf" srcId="{A7D59117-47F1-43FA-AD7C-DF69D36148E8}" destId="{2535E79E-9FDA-40A1-BBC9-BB9AAC4877EC}" srcOrd="3" destOrd="0" presId="urn:microsoft.com/office/officeart/2008/layout/AlternatingHexagons"/>
    <dgm:cxn modelId="{983843FC-1E55-4BDF-A586-A341B0FBC97E}" type="presParOf" srcId="{A7D59117-47F1-43FA-AD7C-DF69D36148E8}" destId="{50B36403-DA57-4523-A82C-653EE85EFDB9}" srcOrd="4" destOrd="0" presId="urn:microsoft.com/office/officeart/2008/layout/AlternatingHexagons"/>
    <dgm:cxn modelId="{510B7108-D5DE-4A48-8575-C82F139FA65D}" type="presParOf" srcId="{50B36403-DA57-4523-A82C-653EE85EFDB9}" destId="{D0C4A4F5-0855-4A8A-8790-0944B4532E76}" srcOrd="0" destOrd="0" presId="urn:microsoft.com/office/officeart/2008/layout/AlternatingHexagons"/>
    <dgm:cxn modelId="{EC7B12C5-03FA-4F06-BE41-FEEBF15895CC}" type="presParOf" srcId="{50B36403-DA57-4523-A82C-653EE85EFDB9}" destId="{5B68A02B-871F-41A1-A7ED-0CC6FA05F870}" srcOrd="1" destOrd="0" presId="urn:microsoft.com/office/officeart/2008/layout/AlternatingHexagons"/>
    <dgm:cxn modelId="{086A619C-70B1-4EB4-B06A-EB38AE2D8A09}" type="presParOf" srcId="{50B36403-DA57-4523-A82C-653EE85EFDB9}" destId="{DB2E8BF5-1C1B-4B69-BF57-8A71B536CA41}" srcOrd="2" destOrd="0" presId="urn:microsoft.com/office/officeart/2008/layout/AlternatingHexagons"/>
    <dgm:cxn modelId="{7E3B94A7-A2D2-4494-83F5-F758F65E2AA8}" type="presParOf" srcId="{50B36403-DA57-4523-A82C-653EE85EFDB9}" destId="{18B49BCF-92E6-49B9-BAA1-4621E250AEF9}" srcOrd="3" destOrd="0" presId="urn:microsoft.com/office/officeart/2008/layout/AlternatingHexagons"/>
    <dgm:cxn modelId="{D905E4CA-87FC-4F88-92A6-2A00EA4A2E5C}" type="presParOf" srcId="{50B36403-DA57-4523-A82C-653EE85EFDB9}" destId="{73767D1F-6A5B-4BCE-A7AE-C3B6CA483318}" srcOrd="4" destOrd="0" presId="urn:microsoft.com/office/officeart/2008/layout/AlternatingHexagons"/>
  </dgm:cxnLst>
  <dgm:bg>
    <a:noFill/>
    <a:effectLst>
      <a:glow rad="228600">
        <a:schemeClr val="accent6">
          <a:satMod val="175000"/>
          <a:alpha val="40000"/>
        </a:schemeClr>
      </a:glo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767E2C-BE0C-4D84-969F-842D1B02D808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BC279FB-0F4E-4A9E-9126-44F16341ED5D}">
      <dgm:prSet phldrT="[Text]"/>
      <dgm:spPr/>
      <dgm:t>
        <a:bodyPr/>
        <a:lstStyle/>
        <a:p>
          <a:r>
            <a:rPr lang="en-US" dirty="0" smtClean="0"/>
            <a:t>Credit Card Fraud</a:t>
          </a:r>
          <a:endParaRPr lang="en-US" dirty="0"/>
        </a:p>
      </dgm:t>
    </dgm:pt>
    <dgm:pt modelId="{CE6C791C-49FF-4355-BEF7-DA53272766F0}" type="parTrans" cxnId="{A14FE6DF-ED5B-4870-823B-B2F1E5B2DC27}">
      <dgm:prSet/>
      <dgm:spPr/>
      <dgm:t>
        <a:bodyPr/>
        <a:lstStyle/>
        <a:p>
          <a:endParaRPr lang="en-US"/>
        </a:p>
      </dgm:t>
    </dgm:pt>
    <dgm:pt modelId="{338D97F1-1FAE-4FB7-8927-C72DDEE60C61}" type="sibTrans" cxnId="{A14FE6DF-ED5B-4870-823B-B2F1E5B2DC27}">
      <dgm:prSet/>
      <dgm:spPr/>
      <dgm:t>
        <a:bodyPr/>
        <a:lstStyle/>
        <a:p>
          <a:endParaRPr lang="en-US"/>
        </a:p>
      </dgm:t>
    </dgm:pt>
    <dgm:pt modelId="{B67F61A2-8ECE-43EE-B4EC-04D85CCABE21}">
      <dgm:prSet phldrT="[Text]"/>
      <dgm:spPr/>
      <dgm:t>
        <a:bodyPr/>
        <a:lstStyle/>
        <a:p>
          <a:endParaRPr lang="en-US" dirty="0"/>
        </a:p>
      </dgm:t>
    </dgm:pt>
    <dgm:pt modelId="{9F3E9924-B8DE-4802-A7F3-C7F4BA7C2B0A}" type="parTrans" cxnId="{789650B3-6057-437C-BDE9-8CFFE13B1400}">
      <dgm:prSet/>
      <dgm:spPr/>
      <dgm:t>
        <a:bodyPr/>
        <a:lstStyle/>
        <a:p>
          <a:endParaRPr lang="en-US"/>
        </a:p>
      </dgm:t>
    </dgm:pt>
    <dgm:pt modelId="{8DFBEAA3-F3E7-405D-AE0A-21474092C3E4}" type="sibTrans" cxnId="{789650B3-6057-437C-BDE9-8CFFE13B1400}">
      <dgm:prSet/>
      <dgm:spPr/>
      <dgm:t>
        <a:bodyPr/>
        <a:lstStyle/>
        <a:p>
          <a:endParaRPr lang="en-US"/>
        </a:p>
      </dgm:t>
    </dgm:pt>
    <dgm:pt modelId="{A9FA383C-8F75-45BF-979D-846F0182A8B1}">
      <dgm:prSet phldrT="[Text]"/>
      <dgm:spPr/>
      <dgm:t>
        <a:bodyPr/>
        <a:lstStyle/>
        <a:p>
          <a:r>
            <a:rPr lang="en-US" dirty="0" smtClean="0"/>
            <a:t>Man-in-the-middle Attacks</a:t>
          </a:r>
          <a:endParaRPr lang="en-US" dirty="0"/>
        </a:p>
      </dgm:t>
    </dgm:pt>
    <dgm:pt modelId="{A653E275-8774-4DDC-876D-21C1E88F02B1}" type="parTrans" cxnId="{6BCE8EBD-318B-4585-BDEA-BEA32E9C8BE9}">
      <dgm:prSet/>
      <dgm:spPr/>
      <dgm:t>
        <a:bodyPr/>
        <a:lstStyle/>
        <a:p>
          <a:endParaRPr lang="en-US"/>
        </a:p>
      </dgm:t>
    </dgm:pt>
    <dgm:pt modelId="{115F2A67-5D51-4C42-A569-A0D2C5BADC5A}" type="sibTrans" cxnId="{6BCE8EBD-318B-4585-BDEA-BEA32E9C8BE9}">
      <dgm:prSet/>
      <dgm:spPr/>
      <dgm:t>
        <a:bodyPr/>
        <a:lstStyle/>
        <a:p>
          <a:endParaRPr lang="en-US"/>
        </a:p>
      </dgm:t>
    </dgm:pt>
    <dgm:pt modelId="{1812A06B-AF7D-4F44-89E7-75803BB07BD7}">
      <dgm:prSet phldrT="[Text]"/>
      <dgm:spPr/>
      <dgm:t>
        <a:bodyPr/>
        <a:lstStyle/>
        <a:p>
          <a:r>
            <a:rPr lang="en-US" dirty="0" smtClean="0"/>
            <a:t>Listening to the communications made by users of an e-commerce website. </a:t>
          </a:r>
          <a:endParaRPr lang="en-US" dirty="0"/>
        </a:p>
      </dgm:t>
    </dgm:pt>
    <dgm:pt modelId="{F26B75AB-267E-421D-9969-CFDB2BF6D692}" type="parTrans" cxnId="{0688ECA4-FFF2-43A8-A8E3-69240D2990F0}">
      <dgm:prSet/>
      <dgm:spPr/>
      <dgm:t>
        <a:bodyPr/>
        <a:lstStyle/>
        <a:p>
          <a:endParaRPr lang="en-US"/>
        </a:p>
      </dgm:t>
    </dgm:pt>
    <dgm:pt modelId="{EBC8E163-1CF9-4BCE-8905-6CEE21E6C5D2}" type="sibTrans" cxnId="{0688ECA4-FFF2-43A8-A8E3-69240D2990F0}">
      <dgm:prSet/>
      <dgm:spPr/>
      <dgm:t>
        <a:bodyPr/>
        <a:lstStyle/>
        <a:p>
          <a:endParaRPr lang="en-US"/>
        </a:p>
      </dgm:t>
    </dgm:pt>
    <dgm:pt modelId="{1624403F-54B1-4E77-AF5C-C4EC6DB4EB4F}">
      <dgm:prSet/>
      <dgm:spPr/>
      <dgm:t>
        <a:bodyPr/>
        <a:lstStyle/>
        <a:p>
          <a:r>
            <a:rPr lang="en-US" dirty="0" smtClean="0"/>
            <a:t>Occurs when a hacker gains unauthorized access to customers’ personal and payment information.</a:t>
          </a:r>
          <a:endParaRPr lang="en-US" dirty="0"/>
        </a:p>
      </dgm:t>
    </dgm:pt>
    <dgm:pt modelId="{75566D9C-78DF-47D1-A305-D6D0F0A53112}" type="parTrans" cxnId="{A5C382E2-8D35-47F6-9B27-B996F21BA007}">
      <dgm:prSet/>
      <dgm:spPr/>
      <dgm:t>
        <a:bodyPr/>
        <a:lstStyle/>
        <a:p>
          <a:endParaRPr lang="en-US"/>
        </a:p>
      </dgm:t>
    </dgm:pt>
    <dgm:pt modelId="{158D984E-6C96-4F82-8E4D-A2094E7F24F7}" type="sibTrans" cxnId="{A5C382E2-8D35-47F6-9B27-B996F21BA007}">
      <dgm:prSet/>
      <dgm:spPr/>
      <dgm:t>
        <a:bodyPr/>
        <a:lstStyle/>
        <a:p>
          <a:endParaRPr lang="en-US"/>
        </a:p>
      </dgm:t>
    </dgm:pt>
    <dgm:pt modelId="{5B4F01D0-B484-49EA-A38E-13C7BB3BE0AD}">
      <dgm:prSet phldrT="[Text]"/>
      <dgm:spPr/>
      <dgm:t>
        <a:bodyPr/>
        <a:lstStyle/>
        <a:p>
          <a:endParaRPr lang="en-US" dirty="0"/>
        </a:p>
      </dgm:t>
    </dgm:pt>
    <dgm:pt modelId="{3869F8BE-427D-4E77-B107-52E102E6C484}" type="parTrans" cxnId="{2248D0AF-2B67-47AB-9D6F-A83DC8CABF67}">
      <dgm:prSet/>
      <dgm:spPr/>
      <dgm:t>
        <a:bodyPr/>
        <a:lstStyle/>
        <a:p>
          <a:endParaRPr lang="en-US"/>
        </a:p>
      </dgm:t>
    </dgm:pt>
    <dgm:pt modelId="{EF9367EC-2BF6-4A9A-BE3C-EB7662D61F65}" type="sibTrans" cxnId="{2248D0AF-2B67-47AB-9D6F-A83DC8CABF67}">
      <dgm:prSet/>
      <dgm:spPr/>
      <dgm:t>
        <a:bodyPr/>
        <a:lstStyle/>
        <a:p>
          <a:endParaRPr lang="en-US"/>
        </a:p>
      </dgm:t>
    </dgm:pt>
    <dgm:pt modelId="{5BA6F43F-B495-47D3-AD4B-7207023DE967}">
      <dgm:prSet/>
      <dgm:spPr/>
      <dgm:t>
        <a:bodyPr/>
        <a:lstStyle/>
        <a:p>
          <a:r>
            <a:rPr lang="en-US" smtClean="0"/>
            <a:t>Hackers get to see a people’s browsing history, credit card numbers, </a:t>
          </a:r>
          <a:endParaRPr lang="en-US"/>
        </a:p>
      </dgm:t>
    </dgm:pt>
    <dgm:pt modelId="{4D8E994A-695C-469C-BB90-258D2BC02705}" type="parTrans" cxnId="{0035638A-605D-4BF2-8BE6-938368CA6898}">
      <dgm:prSet/>
      <dgm:spPr/>
      <dgm:t>
        <a:bodyPr/>
        <a:lstStyle/>
        <a:p>
          <a:endParaRPr lang="en-US"/>
        </a:p>
      </dgm:t>
    </dgm:pt>
    <dgm:pt modelId="{12A0DE0C-4757-4124-BF73-4875FDCDC655}" type="sibTrans" cxnId="{0035638A-605D-4BF2-8BE6-938368CA6898}">
      <dgm:prSet/>
      <dgm:spPr/>
      <dgm:t>
        <a:bodyPr/>
        <a:lstStyle/>
        <a:p>
          <a:endParaRPr lang="en-US"/>
        </a:p>
      </dgm:t>
    </dgm:pt>
    <dgm:pt modelId="{BCF49C23-788E-495C-9363-793A92A81509}">
      <dgm:prSet/>
      <dgm:spPr/>
      <dgm:t>
        <a:bodyPr/>
        <a:lstStyle/>
        <a:p>
          <a:r>
            <a:rPr lang="en-US" smtClean="0"/>
            <a:t>passwords and usernames if the websites they are visiting lack strong encryptions.</a:t>
          </a:r>
          <a:endParaRPr lang="en-US"/>
        </a:p>
      </dgm:t>
    </dgm:pt>
    <dgm:pt modelId="{0F676B70-1162-4825-9255-2172373DD052}" type="parTrans" cxnId="{864BE91D-0189-4DBC-8FE2-5C8CFEECC96E}">
      <dgm:prSet/>
      <dgm:spPr/>
      <dgm:t>
        <a:bodyPr/>
        <a:lstStyle/>
        <a:p>
          <a:endParaRPr lang="en-US"/>
        </a:p>
      </dgm:t>
    </dgm:pt>
    <dgm:pt modelId="{B45899D5-FE3A-48CE-97D3-50EEF51EA190}" type="sibTrans" cxnId="{864BE91D-0189-4DBC-8FE2-5C8CFEECC96E}">
      <dgm:prSet/>
      <dgm:spPr/>
      <dgm:t>
        <a:bodyPr/>
        <a:lstStyle/>
        <a:p>
          <a:endParaRPr lang="en-US"/>
        </a:p>
      </dgm:t>
    </dgm:pt>
    <dgm:pt modelId="{DC4023D9-F09E-405E-BD46-AFA5A3AC26A6}">
      <dgm:prSet/>
      <dgm:spPr/>
      <dgm:t>
        <a:bodyPr/>
        <a:lstStyle/>
        <a:p>
          <a:endParaRPr lang="en-US" dirty="0"/>
        </a:p>
      </dgm:t>
    </dgm:pt>
    <dgm:pt modelId="{F7A378A2-8594-483E-A710-8F80EDFFE8F7}" type="parTrans" cxnId="{B3B6F0C7-430C-402E-ADC9-62AF5C3C6AD2}">
      <dgm:prSet/>
      <dgm:spPr/>
      <dgm:t>
        <a:bodyPr/>
        <a:lstStyle/>
        <a:p>
          <a:endParaRPr lang="en-US"/>
        </a:p>
      </dgm:t>
    </dgm:pt>
    <dgm:pt modelId="{8EC4B73F-AE0C-407B-9CFC-1175AFB5D582}" type="sibTrans" cxnId="{B3B6F0C7-430C-402E-ADC9-62AF5C3C6AD2}">
      <dgm:prSet/>
      <dgm:spPr/>
      <dgm:t>
        <a:bodyPr/>
        <a:lstStyle/>
        <a:p>
          <a:endParaRPr lang="en-US"/>
        </a:p>
      </dgm:t>
    </dgm:pt>
    <dgm:pt modelId="{0EAEE73B-99BD-4F30-BB9E-2B81A93D59B4}">
      <dgm:prSet phldrT="[Text]"/>
      <dgm:spPr/>
      <dgm:t>
        <a:bodyPr/>
        <a:lstStyle/>
        <a:p>
          <a:endParaRPr lang="en-US" dirty="0"/>
        </a:p>
      </dgm:t>
    </dgm:pt>
    <dgm:pt modelId="{A65CC26D-DF5B-4A20-8288-72CF464B2D4B}" type="parTrans" cxnId="{1DAA1255-F7FF-4665-8561-AF50BA6B43A7}">
      <dgm:prSet/>
      <dgm:spPr/>
      <dgm:t>
        <a:bodyPr/>
        <a:lstStyle/>
        <a:p>
          <a:endParaRPr lang="en-US"/>
        </a:p>
      </dgm:t>
    </dgm:pt>
    <dgm:pt modelId="{77C69C1F-C715-47ED-86FC-5A694890F3F2}" type="sibTrans" cxnId="{1DAA1255-F7FF-4665-8561-AF50BA6B43A7}">
      <dgm:prSet/>
      <dgm:spPr/>
      <dgm:t>
        <a:bodyPr/>
        <a:lstStyle/>
        <a:p>
          <a:endParaRPr lang="en-US"/>
        </a:p>
      </dgm:t>
    </dgm:pt>
    <dgm:pt modelId="{566C831D-9C83-4BAB-92E6-CB92231662B1}" type="pres">
      <dgm:prSet presAssocID="{E8767E2C-BE0C-4D84-969F-842D1B02D8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8DE45F-BFBF-4C08-8460-C9E61D484916}" type="pres">
      <dgm:prSet presAssocID="{DBC279FB-0F4E-4A9E-9126-44F16341ED5D}" presName="parentText" presStyleLbl="node1" presStyleIdx="0" presStyleCnt="2" custScaleY="96472" custLinFactNeighborX="1250" custLinFactNeighborY="-216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BA6662-7824-4CD0-AE86-0C815DE4BE2F}" type="pres">
      <dgm:prSet presAssocID="{DBC279FB-0F4E-4A9E-9126-44F16341ED5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E76FD9-74AE-4910-86C4-2F5A73DDF8DC}" type="pres">
      <dgm:prSet presAssocID="{A9FA383C-8F75-45BF-979D-846F0182A8B1}" presName="parentText" presStyleLbl="node1" presStyleIdx="1" presStyleCnt="2" custScaleY="8788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36EA1E-0BC9-4976-8C1E-742D17839A86}" type="pres">
      <dgm:prSet presAssocID="{A9FA383C-8F75-45BF-979D-846F0182A8B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CE8EBD-318B-4585-BDEA-BEA32E9C8BE9}" srcId="{E8767E2C-BE0C-4D84-969F-842D1B02D808}" destId="{A9FA383C-8F75-45BF-979D-846F0182A8B1}" srcOrd="1" destOrd="0" parTransId="{A653E275-8774-4DDC-876D-21C1E88F02B1}" sibTransId="{115F2A67-5D51-4C42-A569-A0D2C5BADC5A}"/>
    <dgm:cxn modelId="{789650B3-6057-437C-BDE9-8CFFE13B1400}" srcId="{DBC279FB-0F4E-4A9E-9126-44F16341ED5D}" destId="{B67F61A2-8ECE-43EE-B4EC-04D85CCABE21}" srcOrd="0" destOrd="0" parTransId="{9F3E9924-B8DE-4802-A7F3-C7F4BA7C2B0A}" sibTransId="{8DFBEAA3-F3E7-405D-AE0A-21474092C3E4}"/>
    <dgm:cxn modelId="{76FC9ACD-326F-4B28-B658-660DE6FADDD1}" type="presOf" srcId="{A9FA383C-8F75-45BF-979D-846F0182A8B1}" destId="{EDE76FD9-74AE-4910-86C4-2F5A73DDF8DC}" srcOrd="0" destOrd="0" presId="urn:microsoft.com/office/officeart/2005/8/layout/vList2"/>
    <dgm:cxn modelId="{B3B6F0C7-430C-402E-ADC9-62AF5C3C6AD2}" srcId="{A9FA383C-8F75-45BF-979D-846F0182A8B1}" destId="{DC4023D9-F09E-405E-BD46-AFA5A3AC26A6}" srcOrd="4" destOrd="0" parTransId="{F7A378A2-8594-483E-A710-8F80EDFFE8F7}" sibTransId="{8EC4B73F-AE0C-407B-9CFC-1175AFB5D582}"/>
    <dgm:cxn modelId="{0FEBA478-6583-4571-88BC-0896B58C7520}" type="presOf" srcId="{DBC279FB-0F4E-4A9E-9126-44F16341ED5D}" destId="{C58DE45F-BFBF-4C08-8460-C9E61D484916}" srcOrd="0" destOrd="0" presId="urn:microsoft.com/office/officeart/2005/8/layout/vList2"/>
    <dgm:cxn modelId="{0688ECA4-FFF2-43A8-A8E3-69240D2990F0}" srcId="{A9FA383C-8F75-45BF-979D-846F0182A8B1}" destId="{1812A06B-AF7D-4F44-89E7-75803BB07BD7}" srcOrd="1" destOrd="0" parTransId="{F26B75AB-267E-421D-9969-CFDB2BF6D692}" sibTransId="{EBC8E163-1CF9-4BCE-8905-6CEE21E6C5D2}"/>
    <dgm:cxn modelId="{97BC802A-F316-464D-9411-BF5B112261A4}" type="presOf" srcId="{5BA6F43F-B495-47D3-AD4B-7207023DE967}" destId="{F436EA1E-0BC9-4976-8C1E-742D17839A86}" srcOrd="0" destOrd="2" presId="urn:microsoft.com/office/officeart/2005/8/layout/vList2"/>
    <dgm:cxn modelId="{0035638A-605D-4BF2-8BE6-938368CA6898}" srcId="{A9FA383C-8F75-45BF-979D-846F0182A8B1}" destId="{5BA6F43F-B495-47D3-AD4B-7207023DE967}" srcOrd="2" destOrd="0" parTransId="{4D8E994A-695C-469C-BB90-258D2BC02705}" sibTransId="{12A0DE0C-4757-4124-BF73-4875FDCDC655}"/>
    <dgm:cxn modelId="{BD6D8474-9215-4EB7-8C25-05191FA07E38}" type="presOf" srcId="{5B4F01D0-B484-49EA-A38E-13C7BB3BE0AD}" destId="{6BBA6662-7824-4CD0-AE86-0C815DE4BE2F}" srcOrd="0" destOrd="2" presId="urn:microsoft.com/office/officeart/2005/8/layout/vList2"/>
    <dgm:cxn modelId="{1DAA1255-F7FF-4665-8561-AF50BA6B43A7}" srcId="{A9FA383C-8F75-45BF-979D-846F0182A8B1}" destId="{0EAEE73B-99BD-4F30-BB9E-2B81A93D59B4}" srcOrd="0" destOrd="0" parTransId="{A65CC26D-DF5B-4A20-8288-72CF464B2D4B}" sibTransId="{77C69C1F-C715-47ED-86FC-5A694890F3F2}"/>
    <dgm:cxn modelId="{586E3156-B210-4E90-AC7C-466DE1C243B8}" type="presOf" srcId="{0EAEE73B-99BD-4F30-BB9E-2B81A93D59B4}" destId="{F436EA1E-0BC9-4976-8C1E-742D17839A86}" srcOrd="0" destOrd="0" presId="urn:microsoft.com/office/officeart/2005/8/layout/vList2"/>
    <dgm:cxn modelId="{E56B5E70-10F0-4E4A-9154-D14DFA60758F}" type="presOf" srcId="{1812A06B-AF7D-4F44-89E7-75803BB07BD7}" destId="{F436EA1E-0BC9-4976-8C1E-742D17839A86}" srcOrd="0" destOrd="1" presId="urn:microsoft.com/office/officeart/2005/8/layout/vList2"/>
    <dgm:cxn modelId="{9CA29D50-D18C-4AEB-AB10-A1F3E0C69C42}" type="presOf" srcId="{DC4023D9-F09E-405E-BD46-AFA5A3AC26A6}" destId="{F436EA1E-0BC9-4976-8C1E-742D17839A86}" srcOrd="0" destOrd="4" presId="urn:microsoft.com/office/officeart/2005/8/layout/vList2"/>
    <dgm:cxn modelId="{9762BBE5-80DB-45B7-8968-378BF31465ED}" type="presOf" srcId="{E8767E2C-BE0C-4D84-969F-842D1B02D808}" destId="{566C831D-9C83-4BAB-92E6-CB92231662B1}" srcOrd="0" destOrd="0" presId="urn:microsoft.com/office/officeart/2005/8/layout/vList2"/>
    <dgm:cxn modelId="{A5C382E2-8D35-47F6-9B27-B996F21BA007}" srcId="{DBC279FB-0F4E-4A9E-9126-44F16341ED5D}" destId="{1624403F-54B1-4E77-AF5C-C4EC6DB4EB4F}" srcOrd="1" destOrd="0" parTransId="{75566D9C-78DF-47D1-A305-D6D0F0A53112}" sibTransId="{158D984E-6C96-4F82-8E4D-A2094E7F24F7}"/>
    <dgm:cxn modelId="{CB913F51-3F43-433F-8D54-A978EC5F4B01}" type="presOf" srcId="{B67F61A2-8ECE-43EE-B4EC-04D85CCABE21}" destId="{6BBA6662-7824-4CD0-AE86-0C815DE4BE2F}" srcOrd="0" destOrd="0" presId="urn:microsoft.com/office/officeart/2005/8/layout/vList2"/>
    <dgm:cxn modelId="{2248D0AF-2B67-47AB-9D6F-A83DC8CABF67}" srcId="{DBC279FB-0F4E-4A9E-9126-44F16341ED5D}" destId="{5B4F01D0-B484-49EA-A38E-13C7BB3BE0AD}" srcOrd="2" destOrd="0" parTransId="{3869F8BE-427D-4E77-B107-52E102E6C484}" sibTransId="{EF9367EC-2BF6-4A9A-BE3C-EB7662D61F65}"/>
    <dgm:cxn modelId="{AE20DC11-0B88-4A4B-ABD3-0983D092AED6}" type="presOf" srcId="{BCF49C23-788E-495C-9363-793A92A81509}" destId="{F436EA1E-0BC9-4976-8C1E-742D17839A86}" srcOrd="0" destOrd="3" presId="urn:microsoft.com/office/officeart/2005/8/layout/vList2"/>
    <dgm:cxn modelId="{864BE91D-0189-4DBC-8FE2-5C8CFEECC96E}" srcId="{A9FA383C-8F75-45BF-979D-846F0182A8B1}" destId="{BCF49C23-788E-495C-9363-793A92A81509}" srcOrd="3" destOrd="0" parTransId="{0F676B70-1162-4825-9255-2172373DD052}" sibTransId="{B45899D5-FE3A-48CE-97D3-50EEF51EA190}"/>
    <dgm:cxn modelId="{A14FE6DF-ED5B-4870-823B-B2F1E5B2DC27}" srcId="{E8767E2C-BE0C-4D84-969F-842D1B02D808}" destId="{DBC279FB-0F4E-4A9E-9126-44F16341ED5D}" srcOrd="0" destOrd="0" parTransId="{CE6C791C-49FF-4355-BEF7-DA53272766F0}" sibTransId="{338D97F1-1FAE-4FB7-8927-C72DDEE60C61}"/>
    <dgm:cxn modelId="{CAAA8651-0F9A-4A1D-AE35-93CBF5BA5A5F}" type="presOf" srcId="{1624403F-54B1-4E77-AF5C-C4EC6DB4EB4F}" destId="{6BBA6662-7824-4CD0-AE86-0C815DE4BE2F}" srcOrd="0" destOrd="1" presId="urn:microsoft.com/office/officeart/2005/8/layout/vList2"/>
    <dgm:cxn modelId="{C443C389-8E8D-4021-A550-FADDDF7E33A2}" type="presParOf" srcId="{566C831D-9C83-4BAB-92E6-CB92231662B1}" destId="{C58DE45F-BFBF-4C08-8460-C9E61D484916}" srcOrd="0" destOrd="0" presId="urn:microsoft.com/office/officeart/2005/8/layout/vList2"/>
    <dgm:cxn modelId="{9E5B563C-9429-491D-A9CC-4EF143322867}" type="presParOf" srcId="{566C831D-9C83-4BAB-92E6-CB92231662B1}" destId="{6BBA6662-7824-4CD0-AE86-0C815DE4BE2F}" srcOrd="1" destOrd="0" presId="urn:microsoft.com/office/officeart/2005/8/layout/vList2"/>
    <dgm:cxn modelId="{66403305-0938-41EE-A40D-669C64ED0716}" type="presParOf" srcId="{566C831D-9C83-4BAB-92E6-CB92231662B1}" destId="{EDE76FD9-74AE-4910-86C4-2F5A73DDF8DC}" srcOrd="2" destOrd="0" presId="urn:microsoft.com/office/officeart/2005/8/layout/vList2"/>
    <dgm:cxn modelId="{6DBC11AB-F4D8-498A-B6FD-5D03290B93B2}" type="presParOf" srcId="{566C831D-9C83-4BAB-92E6-CB92231662B1}" destId="{F436EA1E-0BC9-4976-8C1E-742D17839A8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767E2C-BE0C-4D84-969F-842D1B02D808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BC279FB-0F4E-4A9E-9126-44F16341ED5D}">
      <dgm:prSet phldrT="[Text]" custT="1"/>
      <dgm:spPr/>
      <dgm:t>
        <a:bodyPr/>
        <a:lstStyle/>
        <a:p>
          <a:r>
            <a:rPr lang="en-US" sz="1800" b="1" dirty="0" smtClean="0"/>
            <a:t>Phishing Scams</a:t>
          </a:r>
          <a:endParaRPr lang="en-US" sz="1800" b="1" dirty="0"/>
        </a:p>
      </dgm:t>
    </dgm:pt>
    <dgm:pt modelId="{CE6C791C-49FF-4355-BEF7-DA53272766F0}" type="parTrans" cxnId="{A14FE6DF-ED5B-4870-823B-B2F1E5B2DC27}">
      <dgm:prSet/>
      <dgm:spPr/>
      <dgm:t>
        <a:bodyPr/>
        <a:lstStyle/>
        <a:p>
          <a:endParaRPr lang="en-US"/>
        </a:p>
      </dgm:t>
    </dgm:pt>
    <dgm:pt modelId="{338D97F1-1FAE-4FB7-8927-C72DDEE60C61}" type="sibTrans" cxnId="{A14FE6DF-ED5B-4870-823B-B2F1E5B2DC27}">
      <dgm:prSet/>
      <dgm:spPr/>
      <dgm:t>
        <a:bodyPr/>
        <a:lstStyle/>
        <a:p>
          <a:endParaRPr lang="en-US"/>
        </a:p>
      </dgm:t>
    </dgm:pt>
    <dgm:pt modelId="{B67F61A2-8ECE-43EE-B4EC-04D85CCABE21}">
      <dgm:prSet phldrT="[Text]"/>
      <dgm:spPr/>
      <dgm:t>
        <a:bodyPr/>
        <a:lstStyle/>
        <a:p>
          <a:endParaRPr lang="en-US" dirty="0"/>
        </a:p>
      </dgm:t>
    </dgm:pt>
    <dgm:pt modelId="{9F3E9924-B8DE-4802-A7F3-C7F4BA7C2B0A}" type="parTrans" cxnId="{789650B3-6057-437C-BDE9-8CFFE13B1400}">
      <dgm:prSet/>
      <dgm:spPr/>
      <dgm:t>
        <a:bodyPr/>
        <a:lstStyle/>
        <a:p>
          <a:endParaRPr lang="en-US"/>
        </a:p>
      </dgm:t>
    </dgm:pt>
    <dgm:pt modelId="{8DFBEAA3-F3E7-405D-AE0A-21474092C3E4}" type="sibTrans" cxnId="{789650B3-6057-437C-BDE9-8CFFE13B1400}">
      <dgm:prSet/>
      <dgm:spPr/>
      <dgm:t>
        <a:bodyPr/>
        <a:lstStyle/>
        <a:p>
          <a:endParaRPr lang="en-US"/>
        </a:p>
      </dgm:t>
    </dgm:pt>
    <dgm:pt modelId="{A9FA383C-8F75-45BF-979D-846F0182A8B1}">
      <dgm:prSet phldrT="[Text]" custT="1"/>
      <dgm:spPr/>
      <dgm:t>
        <a:bodyPr/>
        <a:lstStyle/>
        <a:p>
          <a:r>
            <a:rPr lang="en-US" sz="1800" b="1" dirty="0" smtClean="0"/>
            <a:t>Man-in-the-middle Attacks</a:t>
          </a:r>
          <a:endParaRPr lang="en-US" sz="1800" b="1" dirty="0"/>
        </a:p>
      </dgm:t>
    </dgm:pt>
    <dgm:pt modelId="{A653E275-8774-4DDC-876D-21C1E88F02B1}" type="parTrans" cxnId="{6BCE8EBD-318B-4585-BDEA-BEA32E9C8BE9}">
      <dgm:prSet/>
      <dgm:spPr/>
      <dgm:t>
        <a:bodyPr/>
        <a:lstStyle/>
        <a:p>
          <a:endParaRPr lang="en-US"/>
        </a:p>
      </dgm:t>
    </dgm:pt>
    <dgm:pt modelId="{115F2A67-5D51-4C42-A569-A0D2C5BADC5A}" type="sibTrans" cxnId="{6BCE8EBD-318B-4585-BDEA-BEA32E9C8BE9}">
      <dgm:prSet/>
      <dgm:spPr/>
      <dgm:t>
        <a:bodyPr/>
        <a:lstStyle/>
        <a:p>
          <a:endParaRPr lang="en-US"/>
        </a:p>
      </dgm:t>
    </dgm:pt>
    <dgm:pt modelId="{1812A06B-AF7D-4F44-89E7-75803BB07BD7}">
      <dgm:prSet phldrT="[Text]"/>
      <dgm:spPr/>
      <dgm:t>
        <a:bodyPr/>
        <a:lstStyle/>
        <a:p>
          <a:r>
            <a:rPr lang="en-US" dirty="0" smtClean="0"/>
            <a:t>Listening to the communications made by users of an e-commerce website. </a:t>
          </a:r>
          <a:endParaRPr lang="en-US" dirty="0"/>
        </a:p>
      </dgm:t>
    </dgm:pt>
    <dgm:pt modelId="{F26B75AB-267E-421D-9969-CFDB2BF6D692}" type="parTrans" cxnId="{0688ECA4-FFF2-43A8-A8E3-69240D2990F0}">
      <dgm:prSet/>
      <dgm:spPr/>
      <dgm:t>
        <a:bodyPr/>
        <a:lstStyle/>
        <a:p>
          <a:endParaRPr lang="en-US"/>
        </a:p>
      </dgm:t>
    </dgm:pt>
    <dgm:pt modelId="{EBC8E163-1CF9-4BCE-8905-6CEE21E6C5D2}" type="sibTrans" cxnId="{0688ECA4-FFF2-43A8-A8E3-69240D2990F0}">
      <dgm:prSet/>
      <dgm:spPr/>
      <dgm:t>
        <a:bodyPr/>
        <a:lstStyle/>
        <a:p>
          <a:endParaRPr lang="en-US"/>
        </a:p>
      </dgm:t>
    </dgm:pt>
    <dgm:pt modelId="{1624403F-54B1-4E77-AF5C-C4EC6DB4EB4F}">
      <dgm:prSet/>
      <dgm:spPr/>
      <dgm:t>
        <a:bodyPr/>
        <a:lstStyle/>
        <a:p>
          <a:r>
            <a:rPr lang="en-US" dirty="0" smtClean="0"/>
            <a:t>an email to an online shopper, a phishing scam may contain a link to a malicious site that resembles an e-commerce site</a:t>
          </a:r>
          <a:endParaRPr lang="en-US" dirty="0"/>
        </a:p>
      </dgm:t>
    </dgm:pt>
    <dgm:pt modelId="{75566D9C-78DF-47D1-A305-D6D0F0A53112}" type="parTrans" cxnId="{A5C382E2-8D35-47F6-9B27-B996F21BA007}">
      <dgm:prSet/>
      <dgm:spPr/>
      <dgm:t>
        <a:bodyPr/>
        <a:lstStyle/>
        <a:p>
          <a:endParaRPr lang="en-US"/>
        </a:p>
      </dgm:t>
    </dgm:pt>
    <dgm:pt modelId="{158D984E-6C96-4F82-8E4D-A2094E7F24F7}" type="sibTrans" cxnId="{A5C382E2-8D35-47F6-9B27-B996F21BA007}">
      <dgm:prSet/>
      <dgm:spPr/>
      <dgm:t>
        <a:bodyPr/>
        <a:lstStyle/>
        <a:p>
          <a:endParaRPr lang="en-US"/>
        </a:p>
      </dgm:t>
    </dgm:pt>
    <dgm:pt modelId="{5B4F01D0-B484-49EA-A38E-13C7BB3BE0AD}">
      <dgm:prSet phldrT="[Text]"/>
      <dgm:spPr/>
      <dgm:t>
        <a:bodyPr/>
        <a:lstStyle/>
        <a:p>
          <a:endParaRPr lang="en-US" dirty="0"/>
        </a:p>
      </dgm:t>
    </dgm:pt>
    <dgm:pt modelId="{3869F8BE-427D-4E77-B107-52E102E6C484}" type="parTrans" cxnId="{2248D0AF-2B67-47AB-9D6F-A83DC8CABF67}">
      <dgm:prSet/>
      <dgm:spPr/>
      <dgm:t>
        <a:bodyPr/>
        <a:lstStyle/>
        <a:p>
          <a:endParaRPr lang="en-US"/>
        </a:p>
      </dgm:t>
    </dgm:pt>
    <dgm:pt modelId="{EF9367EC-2BF6-4A9A-BE3C-EB7662D61F65}" type="sibTrans" cxnId="{2248D0AF-2B67-47AB-9D6F-A83DC8CABF67}">
      <dgm:prSet/>
      <dgm:spPr/>
      <dgm:t>
        <a:bodyPr/>
        <a:lstStyle/>
        <a:p>
          <a:endParaRPr lang="en-US"/>
        </a:p>
      </dgm:t>
    </dgm:pt>
    <dgm:pt modelId="{5BA6F43F-B495-47D3-AD4B-7207023DE967}">
      <dgm:prSet/>
      <dgm:spPr/>
      <dgm:t>
        <a:bodyPr/>
        <a:lstStyle/>
        <a:p>
          <a:r>
            <a:rPr lang="en-US" dirty="0" smtClean="0"/>
            <a:t>Hackers get to see a people’s browsing history, credit card numbers, </a:t>
          </a:r>
          <a:endParaRPr lang="en-US" dirty="0"/>
        </a:p>
      </dgm:t>
    </dgm:pt>
    <dgm:pt modelId="{4D8E994A-695C-469C-BB90-258D2BC02705}" type="parTrans" cxnId="{0035638A-605D-4BF2-8BE6-938368CA6898}">
      <dgm:prSet/>
      <dgm:spPr/>
      <dgm:t>
        <a:bodyPr/>
        <a:lstStyle/>
        <a:p>
          <a:endParaRPr lang="en-US"/>
        </a:p>
      </dgm:t>
    </dgm:pt>
    <dgm:pt modelId="{12A0DE0C-4757-4124-BF73-4875FDCDC655}" type="sibTrans" cxnId="{0035638A-605D-4BF2-8BE6-938368CA6898}">
      <dgm:prSet/>
      <dgm:spPr/>
      <dgm:t>
        <a:bodyPr/>
        <a:lstStyle/>
        <a:p>
          <a:endParaRPr lang="en-US"/>
        </a:p>
      </dgm:t>
    </dgm:pt>
    <dgm:pt modelId="{BCF49C23-788E-495C-9363-793A92A81509}">
      <dgm:prSet/>
      <dgm:spPr/>
      <dgm:t>
        <a:bodyPr/>
        <a:lstStyle/>
        <a:p>
          <a:r>
            <a:rPr lang="en-US" smtClean="0"/>
            <a:t>passwords and usernames if the websites they are visiting lack strong encryptions.</a:t>
          </a:r>
          <a:endParaRPr lang="en-US"/>
        </a:p>
      </dgm:t>
    </dgm:pt>
    <dgm:pt modelId="{0F676B70-1162-4825-9255-2172373DD052}" type="parTrans" cxnId="{864BE91D-0189-4DBC-8FE2-5C8CFEECC96E}">
      <dgm:prSet/>
      <dgm:spPr/>
      <dgm:t>
        <a:bodyPr/>
        <a:lstStyle/>
        <a:p>
          <a:endParaRPr lang="en-US"/>
        </a:p>
      </dgm:t>
    </dgm:pt>
    <dgm:pt modelId="{B45899D5-FE3A-48CE-97D3-50EEF51EA190}" type="sibTrans" cxnId="{864BE91D-0189-4DBC-8FE2-5C8CFEECC96E}">
      <dgm:prSet/>
      <dgm:spPr/>
      <dgm:t>
        <a:bodyPr/>
        <a:lstStyle/>
        <a:p>
          <a:endParaRPr lang="en-US"/>
        </a:p>
      </dgm:t>
    </dgm:pt>
    <dgm:pt modelId="{DC4023D9-F09E-405E-BD46-AFA5A3AC26A6}">
      <dgm:prSet/>
      <dgm:spPr/>
      <dgm:t>
        <a:bodyPr/>
        <a:lstStyle/>
        <a:p>
          <a:endParaRPr lang="en-US" dirty="0"/>
        </a:p>
      </dgm:t>
    </dgm:pt>
    <dgm:pt modelId="{F7A378A2-8594-483E-A710-8F80EDFFE8F7}" type="parTrans" cxnId="{B3B6F0C7-430C-402E-ADC9-62AF5C3C6AD2}">
      <dgm:prSet/>
      <dgm:spPr/>
      <dgm:t>
        <a:bodyPr/>
        <a:lstStyle/>
        <a:p>
          <a:endParaRPr lang="en-US"/>
        </a:p>
      </dgm:t>
    </dgm:pt>
    <dgm:pt modelId="{8EC4B73F-AE0C-407B-9CFC-1175AFB5D582}" type="sibTrans" cxnId="{B3B6F0C7-430C-402E-ADC9-62AF5C3C6AD2}">
      <dgm:prSet/>
      <dgm:spPr/>
      <dgm:t>
        <a:bodyPr/>
        <a:lstStyle/>
        <a:p>
          <a:endParaRPr lang="en-US"/>
        </a:p>
      </dgm:t>
    </dgm:pt>
    <dgm:pt modelId="{0A151F44-D7E3-4F73-8228-CF6843F97C38}">
      <dgm:prSet/>
      <dgm:spPr/>
      <dgm:t>
        <a:bodyPr/>
        <a:lstStyle/>
        <a:p>
          <a:r>
            <a:rPr lang="en-US" dirty="0" smtClean="0"/>
            <a:t>focus on targeting important user data like credit card numbers and login credentials</a:t>
          </a:r>
          <a:endParaRPr lang="en-US" dirty="0"/>
        </a:p>
      </dgm:t>
    </dgm:pt>
    <dgm:pt modelId="{73C20D71-D299-4609-A2B8-CD3C0FBA37B6}" type="parTrans" cxnId="{C9A29462-0027-47F7-BCA5-188BAE886790}">
      <dgm:prSet/>
      <dgm:spPr/>
      <dgm:t>
        <a:bodyPr/>
        <a:lstStyle/>
        <a:p>
          <a:endParaRPr lang="en-US"/>
        </a:p>
      </dgm:t>
    </dgm:pt>
    <dgm:pt modelId="{683F8875-47C9-4DA6-BCAA-0E036B7D4A1E}" type="sibTrans" cxnId="{C9A29462-0027-47F7-BCA5-188BAE886790}">
      <dgm:prSet/>
      <dgm:spPr/>
      <dgm:t>
        <a:bodyPr/>
        <a:lstStyle/>
        <a:p>
          <a:endParaRPr lang="en-US"/>
        </a:p>
      </dgm:t>
    </dgm:pt>
    <dgm:pt modelId="{82C52366-0D72-4C77-9850-CCC9545F29F1}">
      <dgm:prSet phldrT="[Text]"/>
      <dgm:spPr/>
      <dgm:t>
        <a:bodyPr/>
        <a:lstStyle/>
        <a:p>
          <a:endParaRPr lang="en-US" dirty="0"/>
        </a:p>
      </dgm:t>
    </dgm:pt>
    <dgm:pt modelId="{595C36B2-4708-4541-9FAF-177D66A9DD76}" type="parTrans" cxnId="{2006227F-2D32-4B18-BFE0-B8A3DAB5543F}">
      <dgm:prSet/>
      <dgm:spPr/>
      <dgm:t>
        <a:bodyPr/>
        <a:lstStyle/>
        <a:p>
          <a:endParaRPr lang="en-US"/>
        </a:p>
      </dgm:t>
    </dgm:pt>
    <dgm:pt modelId="{0A6E9113-A750-429D-853D-9F6D614AD460}" type="sibTrans" cxnId="{2006227F-2D32-4B18-BFE0-B8A3DAB5543F}">
      <dgm:prSet/>
      <dgm:spPr/>
      <dgm:t>
        <a:bodyPr/>
        <a:lstStyle/>
        <a:p>
          <a:endParaRPr lang="en-US"/>
        </a:p>
      </dgm:t>
    </dgm:pt>
    <dgm:pt modelId="{566C831D-9C83-4BAB-92E6-CB92231662B1}" type="pres">
      <dgm:prSet presAssocID="{E8767E2C-BE0C-4D84-969F-842D1B02D8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8DE45F-BFBF-4C08-8460-C9E61D484916}" type="pres">
      <dgm:prSet presAssocID="{DBC279FB-0F4E-4A9E-9126-44F16341ED5D}" presName="parentText" presStyleLbl="node1" presStyleIdx="0" presStyleCnt="2" custScaleY="96472" custLinFactNeighborX="1250" custLinFactNeighborY="-216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BA6662-7824-4CD0-AE86-0C815DE4BE2F}" type="pres">
      <dgm:prSet presAssocID="{DBC279FB-0F4E-4A9E-9126-44F16341ED5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E76FD9-74AE-4910-86C4-2F5A73DDF8DC}" type="pres">
      <dgm:prSet presAssocID="{A9FA383C-8F75-45BF-979D-846F0182A8B1}" presName="parentText" presStyleLbl="node1" presStyleIdx="1" presStyleCnt="2" custScaleY="8788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36EA1E-0BC9-4976-8C1E-742D17839A86}" type="pres">
      <dgm:prSet presAssocID="{A9FA383C-8F75-45BF-979D-846F0182A8B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F45959-10C1-463A-928C-C29308CFE95D}" type="presOf" srcId="{0A151F44-D7E3-4F73-8228-CF6843F97C38}" destId="{6BBA6662-7824-4CD0-AE86-0C815DE4BE2F}" srcOrd="0" destOrd="2" presId="urn:microsoft.com/office/officeart/2005/8/layout/vList2"/>
    <dgm:cxn modelId="{6BCE8EBD-318B-4585-BDEA-BEA32E9C8BE9}" srcId="{E8767E2C-BE0C-4D84-969F-842D1B02D808}" destId="{A9FA383C-8F75-45BF-979D-846F0182A8B1}" srcOrd="1" destOrd="0" parTransId="{A653E275-8774-4DDC-876D-21C1E88F02B1}" sibTransId="{115F2A67-5D51-4C42-A569-A0D2C5BADC5A}"/>
    <dgm:cxn modelId="{C9A29462-0027-47F7-BCA5-188BAE886790}" srcId="{DBC279FB-0F4E-4A9E-9126-44F16341ED5D}" destId="{0A151F44-D7E3-4F73-8228-CF6843F97C38}" srcOrd="2" destOrd="0" parTransId="{73C20D71-D299-4609-A2B8-CD3C0FBA37B6}" sibTransId="{683F8875-47C9-4DA6-BCAA-0E036B7D4A1E}"/>
    <dgm:cxn modelId="{789650B3-6057-437C-BDE9-8CFFE13B1400}" srcId="{DBC279FB-0F4E-4A9E-9126-44F16341ED5D}" destId="{B67F61A2-8ECE-43EE-B4EC-04D85CCABE21}" srcOrd="0" destOrd="0" parTransId="{9F3E9924-B8DE-4802-A7F3-C7F4BA7C2B0A}" sibTransId="{8DFBEAA3-F3E7-405D-AE0A-21474092C3E4}"/>
    <dgm:cxn modelId="{B3B6F0C7-430C-402E-ADC9-62AF5C3C6AD2}" srcId="{A9FA383C-8F75-45BF-979D-846F0182A8B1}" destId="{DC4023D9-F09E-405E-BD46-AFA5A3AC26A6}" srcOrd="4" destOrd="0" parTransId="{F7A378A2-8594-483E-A710-8F80EDFFE8F7}" sibTransId="{8EC4B73F-AE0C-407B-9CFC-1175AFB5D582}"/>
    <dgm:cxn modelId="{9BFA4C0E-EEAB-4B73-B360-25883A362D57}" type="presOf" srcId="{DBC279FB-0F4E-4A9E-9126-44F16341ED5D}" destId="{C58DE45F-BFBF-4C08-8460-C9E61D484916}" srcOrd="0" destOrd="0" presId="urn:microsoft.com/office/officeart/2005/8/layout/vList2"/>
    <dgm:cxn modelId="{AFBDB5F6-F822-4415-BB2F-DC4D0A75F1A0}" type="presOf" srcId="{5BA6F43F-B495-47D3-AD4B-7207023DE967}" destId="{F436EA1E-0BC9-4976-8C1E-742D17839A86}" srcOrd="0" destOrd="2" presId="urn:microsoft.com/office/officeart/2005/8/layout/vList2"/>
    <dgm:cxn modelId="{0688ECA4-FFF2-43A8-A8E3-69240D2990F0}" srcId="{A9FA383C-8F75-45BF-979D-846F0182A8B1}" destId="{1812A06B-AF7D-4F44-89E7-75803BB07BD7}" srcOrd="1" destOrd="0" parTransId="{F26B75AB-267E-421D-9969-CFDB2BF6D692}" sibTransId="{EBC8E163-1CF9-4BCE-8905-6CEE21E6C5D2}"/>
    <dgm:cxn modelId="{C636A529-6E1D-40AD-AF14-4B448E02AB94}" type="presOf" srcId="{1624403F-54B1-4E77-AF5C-C4EC6DB4EB4F}" destId="{6BBA6662-7824-4CD0-AE86-0C815DE4BE2F}" srcOrd="0" destOrd="1" presId="urn:microsoft.com/office/officeart/2005/8/layout/vList2"/>
    <dgm:cxn modelId="{0035638A-605D-4BF2-8BE6-938368CA6898}" srcId="{A9FA383C-8F75-45BF-979D-846F0182A8B1}" destId="{5BA6F43F-B495-47D3-AD4B-7207023DE967}" srcOrd="2" destOrd="0" parTransId="{4D8E994A-695C-469C-BB90-258D2BC02705}" sibTransId="{12A0DE0C-4757-4124-BF73-4875FDCDC655}"/>
    <dgm:cxn modelId="{2DB434F1-7E8A-43D6-AA0A-1426F6A19E54}" type="presOf" srcId="{82C52366-0D72-4C77-9850-CCC9545F29F1}" destId="{F436EA1E-0BC9-4976-8C1E-742D17839A86}" srcOrd="0" destOrd="0" presId="urn:microsoft.com/office/officeart/2005/8/layout/vList2"/>
    <dgm:cxn modelId="{A4ED6E32-1F81-4B0B-A383-8F08350916ED}" type="presOf" srcId="{B67F61A2-8ECE-43EE-B4EC-04D85CCABE21}" destId="{6BBA6662-7824-4CD0-AE86-0C815DE4BE2F}" srcOrd="0" destOrd="0" presId="urn:microsoft.com/office/officeart/2005/8/layout/vList2"/>
    <dgm:cxn modelId="{F0B2D9CD-46CE-4095-9E87-1F21586371F5}" type="presOf" srcId="{E8767E2C-BE0C-4D84-969F-842D1B02D808}" destId="{566C831D-9C83-4BAB-92E6-CB92231662B1}" srcOrd="0" destOrd="0" presId="urn:microsoft.com/office/officeart/2005/8/layout/vList2"/>
    <dgm:cxn modelId="{67A476D6-3A8E-45F9-ACDE-B03F08F85EF5}" type="presOf" srcId="{5B4F01D0-B484-49EA-A38E-13C7BB3BE0AD}" destId="{6BBA6662-7824-4CD0-AE86-0C815DE4BE2F}" srcOrd="0" destOrd="3" presId="urn:microsoft.com/office/officeart/2005/8/layout/vList2"/>
    <dgm:cxn modelId="{A5C382E2-8D35-47F6-9B27-B996F21BA007}" srcId="{DBC279FB-0F4E-4A9E-9126-44F16341ED5D}" destId="{1624403F-54B1-4E77-AF5C-C4EC6DB4EB4F}" srcOrd="1" destOrd="0" parTransId="{75566D9C-78DF-47D1-A305-D6D0F0A53112}" sibTransId="{158D984E-6C96-4F82-8E4D-A2094E7F24F7}"/>
    <dgm:cxn modelId="{5E9D78B5-7C5C-482C-836A-FF7928F25268}" type="presOf" srcId="{1812A06B-AF7D-4F44-89E7-75803BB07BD7}" destId="{F436EA1E-0BC9-4976-8C1E-742D17839A86}" srcOrd="0" destOrd="1" presId="urn:microsoft.com/office/officeart/2005/8/layout/vList2"/>
    <dgm:cxn modelId="{2248D0AF-2B67-47AB-9D6F-A83DC8CABF67}" srcId="{DBC279FB-0F4E-4A9E-9126-44F16341ED5D}" destId="{5B4F01D0-B484-49EA-A38E-13C7BB3BE0AD}" srcOrd="3" destOrd="0" parTransId="{3869F8BE-427D-4E77-B107-52E102E6C484}" sibTransId="{EF9367EC-2BF6-4A9A-BE3C-EB7662D61F65}"/>
    <dgm:cxn modelId="{BD90900E-22AC-4BD1-A56E-B4CCE25A8495}" type="presOf" srcId="{BCF49C23-788E-495C-9363-793A92A81509}" destId="{F436EA1E-0BC9-4976-8C1E-742D17839A86}" srcOrd="0" destOrd="3" presId="urn:microsoft.com/office/officeart/2005/8/layout/vList2"/>
    <dgm:cxn modelId="{A14FE6DF-ED5B-4870-823B-B2F1E5B2DC27}" srcId="{E8767E2C-BE0C-4D84-969F-842D1B02D808}" destId="{DBC279FB-0F4E-4A9E-9126-44F16341ED5D}" srcOrd="0" destOrd="0" parTransId="{CE6C791C-49FF-4355-BEF7-DA53272766F0}" sibTransId="{338D97F1-1FAE-4FB7-8927-C72DDEE60C61}"/>
    <dgm:cxn modelId="{864BE91D-0189-4DBC-8FE2-5C8CFEECC96E}" srcId="{A9FA383C-8F75-45BF-979D-846F0182A8B1}" destId="{BCF49C23-788E-495C-9363-793A92A81509}" srcOrd="3" destOrd="0" parTransId="{0F676B70-1162-4825-9255-2172373DD052}" sibTransId="{B45899D5-FE3A-48CE-97D3-50EEF51EA190}"/>
    <dgm:cxn modelId="{321490D8-5C81-4E9C-9DAF-10B5C5CD54B0}" type="presOf" srcId="{DC4023D9-F09E-405E-BD46-AFA5A3AC26A6}" destId="{F436EA1E-0BC9-4976-8C1E-742D17839A86}" srcOrd="0" destOrd="4" presId="urn:microsoft.com/office/officeart/2005/8/layout/vList2"/>
    <dgm:cxn modelId="{2006227F-2D32-4B18-BFE0-B8A3DAB5543F}" srcId="{A9FA383C-8F75-45BF-979D-846F0182A8B1}" destId="{82C52366-0D72-4C77-9850-CCC9545F29F1}" srcOrd="0" destOrd="0" parTransId="{595C36B2-4708-4541-9FAF-177D66A9DD76}" sibTransId="{0A6E9113-A750-429D-853D-9F6D614AD460}"/>
    <dgm:cxn modelId="{B8F4FE64-00D4-4626-919A-B10FA6AA46D7}" type="presOf" srcId="{A9FA383C-8F75-45BF-979D-846F0182A8B1}" destId="{EDE76FD9-74AE-4910-86C4-2F5A73DDF8DC}" srcOrd="0" destOrd="0" presId="urn:microsoft.com/office/officeart/2005/8/layout/vList2"/>
    <dgm:cxn modelId="{4C32E99D-AE14-4C58-B1DE-77929A3CC247}" type="presParOf" srcId="{566C831D-9C83-4BAB-92E6-CB92231662B1}" destId="{C58DE45F-BFBF-4C08-8460-C9E61D484916}" srcOrd="0" destOrd="0" presId="urn:microsoft.com/office/officeart/2005/8/layout/vList2"/>
    <dgm:cxn modelId="{E894B8FB-32C2-4019-95C8-6A5848F85D8B}" type="presParOf" srcId="{566C831D-9C83-4BAB-92E6-CB92231662B1}" destId="{6BBA6662-7824-4CD0-AE86-0C815DE4BE2F}" srcOrd="1" destOrd="0" presId="urn:microsoft.com/office/officeart/2005/8/layout/vList2"/>
    <dgm:cxn modelId="{AEEA897F-B199-46F5-95A3-F4DF09A48E5B}" type="presParOf" srcId="{566C831D-9C83-4BAB-92E6-CB92231662B1}" destId="{EDE76FD9-74AE-4910-86C4-2F5A73DDF8DC}" srcOrd="2" destOrd="0" presId="urn:microsoft.com/office/officeart/2005/8/layout/vList2"/>
    <dgm:cxn modelId="{7FB7AB95-AFDF-43DD-8A20-79100796DC68}" type="presParOf" srcId="{566C831D-9C83-4BAB-92E6-CB92231662B1}" destId="{F436EA1E-0BC9-4976-8C1E-742D17839A8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B4FAD7-D794-4040-9714-1D12040B366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E22773-C78B-405C-946A-412C6C4BD005}">
      <dgm:prSet phldrT="[Text]"/>
      <dgm:spPr/>
      <dgm:t>
        <a:bodyPr/>
        <a:lstStyle/>
        <a:p>
          <a:r>
            <a:rPr lang="en-US" b="1" dirty="0" smtClean="0"/>
            <a:t>Password</a:t>
          </a:r>
          <a:endParaRPr lang="en-US" b="1" dirty="0"/>
        </a:p>
      </dgm:t>
    </dgm:pt>
    <dgm:pt modelId="{A3261A03-B56A-4E10-A151-21A70D4D833B}" type="parTrans" cxnId="{3BE9427D-8B0A-44C7-9B41-87927FBEEB58}">
      <dgm:prSet/>
      <dgm:spPr/>
      <dgm:t>
        <a:bodyPr/>
        <a:lstStyle/>
        <a:p>
          <a:endParaRPr lang="en-US"/>
        </a:p>
      </dgm:t>
    </dgm:pt>
    <dgm:pt modelId="{B5C18432-55CD-48E9-B5B1-57AC2224CDC8}" type="sibTrans" cxnId="{3BE9427D-8B0A-44C7-9B41-87927FBEEB58}">
      <dgm:prSet/>
      <dgm:spPr/>
      <dgm:t>
        <a:bodyPr/>
        <a:lstStyle/>
        <a:p>
          <a:endParaRPr lang="en-US"/>
        </a:p>
      </dgm:t>
    </dgm:pt>
    <dgm:pt modelId="{354C0FB2-F743-4507-A3CD-3A0DAF505BD0}">
      <dgm:prSet phldrT="[Text]"/>
      <dgm:spPr/>
      <dgm:t>
        <a:bodyPr/>
        <a:lstStyle/>
        <a:p>
          <a:r>
            <a:rPr lang="en-US" dirty="0" smtClean="0"/>
            <a:t>Require stronger passwords</a:t>
          </a:r>
          <a:endParaRPr lang="en-US" dirty="0"/>
        </a:p>
      </dgm:t>
    </dgm:pt>
    <dgm:pt modelId="{DDAF08E8-8492-47B1-AC5C-1A84C30A37CB}" type="parTrans" cxnId="{742264C2-5BA2-486D-B5F7-17A6A6CE3ABF}">
      <dgm:prSet/>
      <dgm:spPr/>
      <dgm:t>
        <a:bodyPr/>
        <a:lstStyle/>
        <a:p>
          <a:endParaRPr lang="en-US"/>
        </a:p>
      </dgm:t>
    </dgm:pt>
    <dgm:pt modelId="{BFCA09B3-EE8D-4A67-9111-21D2814CC2ED}" type="sibTrans" cxnId="{742264C2-5BA2-486D-B5F7-17A6A6CE3ABF}">
      <dgm:prSet/>
      <dgm:spPr/>
      <dgm:t>
        <a:bodyPr/>
        <a:lstStyle/>
        <a:p>
          <a:endParaRPr lang="en-US"/>
        </a:p>
      </dgm:t>
    </dgm:pt>
    <dgm:pt modelId="{8097DCD7-49A7-4BAE-8981-CD1AC9CD7175}">
      <dgm:prSet phldrT="[Text]"/>
      <dgm:spPr/>
      <dgm:t>
        <a:bodyPr/>
        <a:lstStyle/>
        <a:p>
          <a:endParaRPr lang="en-US" dirty="0"/>
        </a:p>
      </dgm:t>
    </dgm:pt>
    <dgm:pt modelId="{842C271B-89F2-414F-ABC6-BBD03E7813FF}" type="parTrans" cxnId="{0C834A84-48C3-49BE-A8DC-42D94D6247FB}">
      <dgm:prSet/>
      <dgm:spPr/>
      <dgm:t>
        <a:bodyPr/>
        <a:lstStyle/>
        <a:p>
          <a:endParaRPr lang="en-US"/>
        </a:p>
      </dgm:t>
    </dgm:pt>
    <dgm:pt modelId="{AB481378-B6DC-4498-B188-D7886899D45D}" type="sibTrans" cxnId="{0C834A84-48C3-49BE-A8DC-42D94D6247FB}">
      <dgm:prSet/>
      <dgm:spPr/>
      <dgm:t>
        <a:bodyPr/>
        <a:lstStyle/>
        <a:p>
          <a:endParaRPr lang="en-US"/>
        </a:p>
      </dgm:t>
    </dgm:pt>
    <dgm:pt modelId="{598C4BDC-BDD2-42EC-A027-7B079FC42E5D}">
      <dgm:prSet phldrT="[Text]"/>
      <dgm:spPr/>
      <dgm:t>
        <a:bodyPr/>
        <a:lstStyle/>
        <a:p>
          <a:r>
            <a:rPr lang="en-US" b="1" dirty="0" smtClean="0"/>
            <a:t>Antivirus</a:t>
          </a:r>
          <a:r>
            <a:rPr lang="en-US" dirty="0" smtClean="0"/>
            <a:t>	</a:t>
          </a:r>
          <a:endParaRPr lang="en-US" dirty="0"/>
        </a:p>
      </dgm:t>
    </dgm:pt>
    <dgm:pt modelId="{46B6148A-DBAD-4961-8352-45DB3119E02C}" type="parTrans" cxnId="{F49F887A-9608-4EE7-8136-175532B9C9FF}">
      <dgm:prSet/>
      <dgm:spPr/>
      <dgm:t>
        <a:bodyPr/>
        <a:lstStyle/>
        <a:p>
          <a:endParaRPr lang="en-US"/>
        </a:p>
      </dgm:t>
    </dgm:pt>
    <dgm:pt modelId="{F0A0E867-E542-4F34-BE43-B4B869D9CEF3}" type="sibTrans" cxnId="{F49F887A-9608-4EE7-8136-175532B9C9FF}">
      <dgm:prSet/>
      <dgm:spPr/>
      <dgm:t>
        <a:bodyPr/>
        <a:lstStyle/>
        <a:p>
          <a:endParaRPr lang="en-US"/>
        </a:p>
      </dgm:t>
    </dgm:pt>
    <dgm:pt modelId="{1C16034C-71D6-4539-AE1F-192B88682B57}">
      <dgm:prSet phldrT="[Text]"/>
      <dgm:spPr/>
      <dgm:t>
        <a:bodyPr/>
        <a:lstStyle/>
        <a:p>
          <a:r>
            <a:rPr lang="en-US" dirty="0" smtClean="0"/>
            <a:t>Good Antivirus Software</a:t>
          </a:r>
          <a:endParaRPr lang="en-US" dirty="0"/>
        </a:p>
      </dgm:t>
    </dgm:pt>
    <dgm:pt modelId="{F90E4665-1051-410F-9AB3-54AADCC1433E}" type="parTrans" cxnId="{073863D7-5896-471E-932B-FFB2DD3EEE7A}">
      <dgm:prSet/>
      <dgm:spPr/>
      <dgm:t>
        <a:bodyPr/>
        <a:lstStyle/>
        <a:p>
          <a:endParaRPr lang="en-US"/>
        </a:p>
      </dgm:t>
    </dgm:pt>
    <dgm:pt modelId="{50DCE967-6D60-451C-8C82-B6459FBD47F9}" type="sibTrans" cxnId="{073863D7-5896-471E-932B-FFB2DD3EEE7A}">
      <dgm:prSet/>
      <dgm:spPr/>
      <dgm:t>
        <a:bodyPr/>
        <a:lstStyle/>
        <a:p>
          <a:endParaRPr lang="en-US"/>
        </a:p>
      </dgm:t>
    </dgm:pt>
    <dgm:pt modelId="{5FA89F5C-0BC0-4456-945C-0330CF90FC4D}">
      <dgm:prSet phldrT="[Text]"/>
      <dgm:spPr/>
      <dgm:t>
        <a:bodyPr/>
        <a:lstStyle/>
        <a:p>
          <a:r>
            <a:rPr lang="en-US" dirty="0" smtClean="0"/>
            <a:t>Regular Updates</a:t>
          </a:r>
          <a:endParaRPr lang="en-US" dirty="0"/>
        </a:p>
      </dgm:t>
    </dgm:pt>
    <dgm:pt modelId="{FF5574CC-CE58-47CB-9F18-354B0E6E3088}" type="parTrans" cxnId="{75D9D4B9-4D24-44B1-906F-1D1EF2C64BAA}">
      <dgm:prSet/>
      <dgm:spPr/>
      <dgm:t>
        <a:bodyPr/>
        <a:lstStyle/>
        <a:p>
          <a:endParaRPr lang="en-US"/>
        </a:p>
      </dgm:t>
    </dgm:pt>
    <dgm:pt modelId="{E9F74251-08D6-4DE8-9C8A-4335194B5222}" type="sibTrans" cxnId="{75D9D4B9-4D24-44B1-906F-1D1EF2C64BAA}">
      <dgm:prSet/>
      <dgm:spPr/>
      <dgm:t>
        <a:bodyPr/>
        <a:lstStyle/>
        <a:p>
          <a:endParaRPr lang="en-US"/>
        </a:p>
      </dgm:t>
    </dgm:pt>
    <dgm:pt modelId="{AC4CFC64-DA2A-4D84-A129-1EE0BDFDE70F}">
      <dgm:prSet phldrT="[Text]"/>
      <dgm:spPr/>
      <dgm:t>
        <a:bodyPr/>
        <a:lstStyle/>
        <a:p>
          <a:r>
            <a:rPr lang="en-US" b="1" dirty="0" smtClean="0"/>
            <a:t>HTTPS</a:t>
          </a:r>
          <a:endParaRPr lang="en-US" b="1" dirty="0"/>
        </a:p>
      </dgm:t>
    </dgm:pt>
    <dgm:pt modelId="{B26404F4-FC6A-4FB5-8A75-19A856C81E74}" type="parTrans" cxnId="{4CF4FEBD-5EA2-44CD-961B-F0B6F4F7AA1A}">
      <dgm:prSet/>
      <dgm:spPr/>
      <dgm:t>
        <a:bodyPr/>
        <a:lstStyle/>
        <a:p>
          <a:endParaRPr lang="en-US"/>
        </a:p>
      </dgm:t>
    </dgm:pt>
    <dgm:pt modelId="{60CEA755-8AF4-4042-9851-D39B6F713D51}" type="sibTrans" cxnId="{4CF4FEBD-5EA2-44CD-961B-F0B6F4F7AA1A}">
      <dgm:prSet/>
      <dgm:spPr/>
      <dgm:t>
        <a:bodyPr/>
        <a:lstStyle/>
        <a:p>
          <a:endParaRPr lang="en-US"/>
        </a:p>
      </dgm:t>
    </dgm:pt>
    <dgm:pt modelId="{9936A752-0658-449B-A128-0537F4498282}">
      <dgm:prSet phldrT="[Text]"/>
      <dgm:spPr/>
      <dgm:t>
        <a:bodyPr/>
        <a:lstStyle/>
        <a:p>
          <a:r>
            <a:rPr lang="en-US" dirty="0" smtClean="0"/>
            <a:t>HTTP Versus HTTPS</a:t>
          </a:r>
          <a:endParaRPr lang="en-US" dirty="0"/>
        </a:p>
      </dgm:t>
    </dgm:pt>
    <dgm:pt modelId="{D23CF1AD-C2DB-462D-9077-013F23615FB3}" type="parTrans" cxnId="{4AEBA810-693F-4637-8E2B-1D09BBF15BE9}">
      <dgm:prSet/>
      <dgm:spPr/>
      <dgm:t>
        <a:bodyPr/>
        <a:lstStyle/>
        <a:p>
          <a:endParaRPr lang="en-US"/>
        </a:p>
      </dgm:t>
    </dgm:pt>
    <dgm:pt modelId="{DFA567AE-D265-4DAD-B819-BE0865A8DF78}" type="sibTrans" cxnId="{4AEBA810-693F-4637-8E2B-1D09BBF15BE9}">
      <dgm:prSet/>
      <dgm:spPr/>
      <dgm:t>
        <a:bodyPr/>
        <a:lstStyle/>
        <a:p>
          <a:endParaRPr lang="en-US"/>
        </a:p>
      </dgm:t>
    </dgm:pt>
    <dgm:pt modelId="{1BCDAD10-C935-4DE3-8904-57D3A49850E5}">
      <dgm:prSet phldrT="[Text]"/>
      <dgm:spPr/>
      <dgm:t>
        <a:bodyPr/>
        <a:lstStyle/>
        <a:p>
          <a:r>
            <a:rPr lang="en-US" dirty="0" smtClean="0"/>
            <a:t>HTTPS is secured website</a:t>
          </a:r>
          <a:endParaRPr lang="en-US" dirty="0"/>
        </a:p>
      </dgm:t>
    </dgm:pt>
    <dgm:pt modelId="{CB33194F-C311-494B-B6ED-58801068E95C}" type="parTrans" cxnId="{68EC192B-AD6F-4FC3-A736-0F938EE73711}">
      <dgm:prSet/>
      <dgm:spPr/>
      <dgm:t>
        <a:bodyPr/>
        <a:lstStyle/>
        <a:p>
          <a:endParaRPr lang="en-US"/>
        </a:p>
      </dgm:t>
    </dgm:pt>
    <dgm:pt modelId="{297F6ED7-6F9E-4F85-8E07-45E05C3D082E}" type="sibTrans" cxnId="{68EC192B-AD6F-4FC3-A736-0F938EE73711}">
      <dgm:prSet/>
      <dgm:spPr/>
      <dgm:t>
        <a:bodyPr/>
        <a:lstStyle/>
        <a:p>
          <a:endParaRPr lang="en-US"/>
        </a:p>
      </dgm:t>
    </dgm:pt>
    <dgm:pt modelId="{13394054-A1B1-46E9-B5AA-F7D21B9A79B4}">
      <dgm:prSet/>
      <dgm:spPr/>
      <dgm:t>
        <a:bodyPr/>
        <a:lstStyle/>
        <a:p>
          <a:r>
            <a:rPr lang="en-US" dirty="0" smtClean="0"/>
            <a:t>A strong password contains a mix of alphabetical letters and numbers.</a:t>
          </a:r>
          <a:endParaRPr lang="en-US" dirty="0"/>
        </a:p>
      </dgm:t>
    </dgm:pt>
    <dgm:pt modelId="{04D6D896-C0A1-4B2A-BB17-8B823D5649F4}" type="parTrans" cxnId="{1C0FD518-8921-40E6-BAF1-D890536953F2}">
      <dgm:prSet/>
      <dgm:spPr/>
      <dgm:t>
        <a:bodyPr/>
        <a:lstStyle/>
        <a:p>
          <a:endParaRPr lang="en-US"/>
        </a:p>
      </dgm:t>
    </dgm:pt>
    <dgm:pt modelId="{71199B78-BD79-4F76-963D-C5425655E8A9}" type="sibTrans" cxnId="{1C0FD518-8921-40E6-BAF1-D890536953F2}">
      <dgm:prSet/>
      <dgm:spPr/>
      <dgm:t>
        <a:bodyPr/>
        <a:lstStyle/>
        <a:p>
          <a:endParaRPr lang="en-US"/>
        </a:p>
      </dgm:t>
    </dgm:pt>
    <dgm:pt modelId="{2071860E-309E-410A-BAA4-22EF8DE1817A}">
      <dgm:prSet phldrT="[Text]"/>
      <dgm:spPr/>
      <dgm:t>
        <a:bodyPr/>
        <a:lstStyle/>
        <a:p>
          <a:endParaRPr lang="en-US" dirty="0"/>
        </a:p>
      </dgm:t>
    </dgm:pt>
    <dgm:pt modelId="{1747C011-EBDA-4D76-88A5-8AEB90E8D598}" type="parTrans" cxnId="{35463A8C-05DE-409C-B4DE-AD63D5442140}">
      <dgm:prSet/>
      <dgm:spPr/>
      <dgm:t>
        <a:bodyPr/>
        <a:lstStyle/>
        <a:p>
          <a:endParaRPr lang="en-US"/>
        </a:p>
      </dgm:t>
    </dgm:pt>
    <dgm:pt modelId="{CF92DE11-7F43-4D6A-B344-D17C06882571}" type="sibTrans" cxnId="{35463A8C-05DE-409C-B4DE-AD63D5442140}">
      <dgm:prSet/>
      <dgm:spPr/>
      <dgm:t>
        <a:bodyPr/>
        <a:lstStyle/>
        <a:p>
          <a:endParaRPr lang="en-US"/>
        </a:p>
      </dgm:t>
    </dgm:pt>
    <dgm:pt modelId="{7C860797-254F-470E-9331-B950B78DAC3B}" type="pres">
      <dgm:prSet presAssocID="{B2B4FAD7-D794-4040-9714-1D12040B366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5F0ED5-FFD5-45B3-A51A-0CCB1F810D24}" type="pres">
      <dgm:prSet presAssocID="{00E22773-C78B-405C-946A-412C6C4BD005}" presName="composite" presStyleCnt="0"/>
      <dgm:spPr/>
    </dgm:pt>
    <dgm:pt modelId="{6A1C5F2D-5C02-44F2-88AF-1E1A5E727CA0}" type="pres">
      <dgm:prSet presAssocID="{00E22773-C78B-405C-946A-412C6C4BD00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3AB633-AF9D-44EF-812E-9BE33165E3F6}" type="pres">
      <dgm:prSet presAssocID="{00E22773-C78B-405C-946A-412C6C4BD00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6F0026-14C2-43B9-AC0B-345C58C3801F}" type="pres">
      <dgm:prSet presAssocID="{B5C18432-55CD-48E9-B5B1-57AC2224CDC8}" presName="sp" presStyleCnt="0"/>
      <dgm:spPr/>
    </dgm:pt>
    <dgm:pt modelId="{E392C6A6-65B3-4B57-8519-3643D0DFD695}" type="pres">
      <dgm:prSet presAssocID="{598C4BDC-BDD2-42EC-A027-7B079FC42E5D}" presName="composite" presStyleCnt="0"/>
      <dgm:spPr/>
    </dgm:pt>
    <dgm:pt modelId="{114E11A7-DA1F-4EFE-A6CA-6B5C90DB4CA2}" type="pres">
      <dgm:prSet presAssocID="{598C4BDC-BDD2-42EC-A027-7B079FC42E5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898E9-1A5E-479E-B260-66F1B7303E84}" type="pres">
      <dgm:prSet presAssocID="{598C4BDC-BDD2-42EC-A027-7B079FC42E5D}" presName="descendantText" presStyleLbl="alignAcc1" presStyleIdx="1" presStyleCnt="3" custLinFactNeighborX="-957" custLinFactNeighborY="-20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8FD991-2B29-44BB-8899-861D8BD48066}" type="pres">
      <dgm:prSet presAssocID="{F0A0E867-E542-4F34-BE43-B4B869D9CEF3}" presName="sp" presStyleCnt="0"/>
      <dgm:spPr/>
    </dgm:pt>
    <dgm:pt modelId="{A8FEC817-0D80-4E2F-9165-487D230D82FC}" type="pres">
      <dgm:prSet presAssocID="{AC4CFC64-DA2A-4D84-A129-1EE0BDFDE70F}" presName="composite" presStyleCnt="0"/>
      <dgm:spPr/>
    </dgm:pt>
    <dgm:pt modelId="{BBC3D1FD-71DD-4B3D-92B7-2D99D8D01390}" type="pres">
      <dgm:prSet presAssocID="{AC4CFC64-DA2A-4D84-A129-1EE0BDFDE70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811B2B-C3B5-45F1-BA67-7A558290FF04}" type="pres">
      <dgm:prSet presAssocID="{AC4CFC64-DA2A-4D84-A129-1EE0BDFDE70F}" presName="descendantText" presStyleLbl="alignAcc1" presStyleIdx="2" presStyleCnt="3" custLinFactNeighborX="549" custLinFactNeighborY="-1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DE6928-E4FF-45D8-837E-B64680D62D3F}" type="presOf" srcId="{00E22773-C78B-405C-946A-412C6C4BD005}" destId="{6A1C5F2D-5C02-44F2-88AF-1E1A5E727CA0}" srcOrd="0" destOrd="0" presId="urn:microsoft.com/office/officeart/2005/8/layout/chevron2"/>
    <dgm:cxn modelId="{4CF4FEBD-5EA2-44CD-961B-F0B6F4F7AA1A}" srcId="{B2B4FAD7-D794-4040-9714-1D12040B366E}" destId="{AC4CFC64-DA2A-4D84-A129-1EE0BDFDE70F}" srcOrd="2" destOrd="0" parTransId="{B26404F4-FC6A-4FB5-8A75-19A856C81E74}" sibTransId="{60CEA755-8AF4-4042-9851-D39B6F713D51}"/>
    <dgm:cxn modelId="{5E3ABF33-E1AC-4859-8B9B-B49FD22D2AA3}" type="presOf" srcId="{8097DCD7-49A7-4BAE-8981-CD1AC9CD7175}" destId="{F53AB633-AF9D-44EF-812E-9BE33165E3F6}" srcOrd="0" destOrd="1" presId="urn:microsoft.com/office/officeart/2005/8/layout/chevron2"/>
    <dgm:cxn modelId="{35463A8C-05DE-409C-B4DE-AD63D5442140}" srcId="{00E22773-C78B-405C-946A-412C6C4BD005}" destId="{2071860E-309E-410A-BAA4-22EF8DE1817A}" srcOrd="3" destOrd="0" parTransId="{1747C011-EBDA-4D76-88A5-8AEB90E8D598}" sibTransId="{CF92DE11-7F43-4D6A-B344-D17C06882571}"/>
    <dgm:cxn modelId="{F04CDAD7-E14C-419C-BEEA-E9B5483260DD}" type="presOf" srcId="{5FA89F5C-0BC0-4456-945C-0330CF90FC4D}" destId="{62E898E9-1A5E-479E-B260-66F1B7303E84}" srcOrd="0" destOrd="1" presId="urn:microsoft.com/office/officeart/2005/8/layout/chevron2"/>
    <dgm:cxn modelId="{0761011B-C366-43C5-9605-7C616BF80683}" type="presOf" srcId="{9936A752-0658-449B-A128-0537F4498282}" destId="{37811B2B-C3B5-45F1-BA67-7A558290FF04}" srcOrd="0" destOrd="0" presId="urn:microsoft.com/office/officeart/2005/8/layout/chevron2"/>
    <dgm:cxn modelId="{073863D7-5896-471E-932B-FFB2DD3EEE7A}" srcId="{598C4BDC-BDD2-42EC-A027-7B079FC42E5D}" destId="{1C16034C-71D6-4539-AE1F-192B88682B57}" srcOrd="0" destOrd="0" parTransId="{F90E4665-1051-410F-9AB3-54AADCC1433E}" sibTransId="{50DCE967-6D60-451C-8C82-B6459FBD47F9}"/>
    <dgm:cxn modelId="{F7DE9B23-B118-40BC-B783-DBD75EA46047}" type="presOf" srcId="{B2B4FAD7-D794-4040-9714-1D12040B366E}" destId="{7C860797-254F-470E-9331-B950B78DAC3B}" srcOrd="0" destOrd="0" presId="urn:microsoft.com/office/officeart/2005/8/layout/chevron2"/>
    <dgm:cxn modelId="{4849E922-15A8-46B6-9B1B-822E6F00D507}" type="presOf" srcId="{13394054-A1B1-46E9-B5AA-F7D21B9A79B4}" destId="{F53AB633-AF9D-44EF-812E-9BE33165E3F6}" srcOrd="0" destOrd="2" presId="urn:microsoft.com/office/officeart/2005/8/layout/chevron2"/>
    <dgm:cxn modelId="{C31D28FC-E487-4620-B127-E2E127F28E5A}" type="presOf" srcId="{2071860E-309E-410A-BAA4-22EF8DE1817A}" destId="{F53AB633-AF9D-44EF-812E-9BE33165E3F6}" srcOrd="0" destOrd="3" presId="urn:microsoft.com/office/officeart/2005/8/layout/chevron2"/>
    <dgm:cxn modelId="{68EC192B-AD6F-4FC3-A736-0F938EE73711}" srcId="{AC4CFC64-DA2A-4D84-A129-1EE0BDFDE70F}" destId="{1BCDAD10-C935-4DE3-8904-57D3A49850E5}" srcOrd="1" destOrd="0" parTransId="{CB33194F-C311-494B-B6ED-58801068E95C}" sibTransId="{297F6ED7-6F9E-4F85-8E07-45E05C3D082E}"/>
    <dgm:cxn modelId="{742264C2-5BA2-486D-B5F7-17A6A6CE3ABF}" srcId="{00E22773-C78B-405C-946A-412C6C4BD005}" destId="{354C0FB2-F743-4507-A3CD-3A0DAF505BD0}" srcOrd="0" destOrd="0" parTransId="{DDAF08E8-8492-47B1-AC5C-1A84C30A37CB}" sibTransId="{BFCA09B3-EE8D-4A67-9111-21D2814CC2ED}"/>
    <dgm:cxn modelId="{3BE9427D-8B0A-44C7-9B41-87927FBEEB58}" srcId="{B2B4FAD7-D794-4040-9714-1D12040B366E}" destId="{00E22773-C78B-405C-946A-412C6C4BD005}" srcOrd="0" destOrd="0" parTransId="{A3261A03-B56A-4E10-A151-21A70D4D833B}" sibTransId="{B5C18432-55CD-48E9-B5B1-57AC2224CDC8}"/>
    <dgm:cxn modelId="{85BAF566-8F6C-412D-A39A-246ACA7772C2}" type="presOf" srcId="{1C16034C-71D6-4539-AE1F-192B88682B57}" destId="{62E898E9-1A5E-479E-B260-66F1B7303E84}" srcOrd="0" destOrd="0" presId="urn:microsoft.com/office/officeart/2005/8/layout/chevron2"/>
    <dgm:cxn modelId="{0C834A84-48C3-49BE-A8DC-42D94D6247FB}" srcId="{00E22773-C78B-405C-946A-412C6C4BD005}" destId="{8097DCD7-49A7-4BAE-8981-CD1AC9CD7175}" srcOrd="1" destOrd="0" parTransId="{842C271B-89F2-414F-ABC6-BBD03E7813FF}" sibTransId="{AB481378-B6DC-4498-B188-D7886899D45D}"/>
    <dgm:cxn modelId="{97F8067E-9F6E-4BCE-9A4B-E66F988E8B2C}" type="presOf" srcId="{354C0FB2-F743-4507-A3CD-3A0DAF505BD0}" destId="{F53AB633-AF9D-44EF-812E-9BE33165E3F6}" srcOrd="0" destOrd="0" presId="urn:microsoft.com/office/officeart/2005/8/layout/chevron2"/>
    <dgm:cxn modelId="{4AEBA810-693F-4637-8E2B-1D09BBF15BE9}" srcId="{AC4CFC64-DA2A-4D84-A129-1EE0BDFDE70F}" destId="{9936A752-0658-449B-A128-0537F4498282}" srcOrd="0" destOrd="0" parTransId="{D23CF1AD-C2DB-462D-9077-013F23615FB3}" sibTransId="{DFA567AE-D265-4DAD-B819-BE0865A8DF78}"/>
    <dgm:cxn modelId="{18049FB5-ABDC-46C7-A6AE-8EC172CDA13F}" type="presOf" srcId="{AC4CFC64-DA2A-4D84-A129-1EE0BDFDE70F}" destId="{BBC3D1FD-71DD-4B3D-92B7-2D99D8D01390}" srcOrd="0" destOrd="0" presId="urn:microsoft.com/office/officeart/2005/8/layout/chevron2"/>
    <dgm:cxn modelId="{C7A424E2-7F77-4219-AC31-C9A35F58718A}" type="presOf" srcId="{598C4BDC-BDD2-42EC-A027-7B079FC42E5D}" destId="{114E11A7-DA1F-4EFE-A6CA-6B5C90DB4CA2}" srcOrd="0" destOrd="0" presId="urn:microsoft.com/office/officeart/2005/8/layout/chevron2"/>
    <dgm:cxn modelId="{4EB2E390-692C-403B-99BF-3681F213D363}" type="presOf" srcId="{1BCDAD10-C935-4DE3-8904-57D3A49850E5}" destId="{37811B2B-C3B5-45F1-BA67-7A558290FF04}" srcOrd="0" destOrd="1" presId="urn:microsoft.com/office/officeart/2005/8/layout/chevron2"/>
    <dgm:cxn modelId="{1C0FD518-8921-40E6-BAF1-D890536953F2}" srcId="{00E22773-C78B-405C-946A-412C6C4BD005}" destId="{13394054-A1B1-46E9-B5AA-F7D21B9A79B4}" srcOrd="2" destOrd="0" parTransId="{04D6D896-C0A1-4B2A-BB17-8B823D5649F4}" sibTransId="{71199B78-BD79-4F76-963D-C5425655E8A9}"/>
    <dgm:cxn modelId="{75D9D4B9-4D24-44B1-906F-1D1EF2C64BAA}" srcId="{598C4BDC-BDD2-42EC-A027-7B079FC42E5D}" destId="{5FA89F5C-0BC0-4456-945C-0330CF90FC4D}" srcOrd="1" destOrd="0" parTransId="{FF5574CC-CE58-47CB-9F18-354B0E6E3088}" sibTransId="{E9F74251-08D6-4DE8-9C8A-4335194B5222}"/>
    <dgm:cxn modelId="{F49F887A-9608-4EE7-8136-175532B9C9FF}" srcId="{B2B4FAD7-D794-4040-9714-1D12040B366E}" destId="{598C4BDC-BDD2-42EC-A027-7B079FC42E5D}" srcOrd="1" destOrd="0" parTransId="{46B6148A-DBAD-4961-8352-45DB3119E02C}" sibTransId="{F0A0E867-E542-4F34-BE43-B4B869D9CEF3}"/>
    <dgm:cxn modelId="{F836CB86-0DF4-4E32-A645-C344807D40C0}" type="presParOf" srcId="{7C860797-254F-470E-9331-B950B78DAC3B}" destId="{DB5F0ED5-FFD5-45B3-A51A-0CCB1F810D24}" srcOrd="0" destOrd="0" presId="urn:microsoft.com/office/officeart/2005/8/layout/chevron2"/>
    <dgm:cxn modelId="{9AF121A3-B3AC-42F7-9ACF-7D445CE0D1FF}" type="presParOf" srcId="{DB5F0ED5-FFD5-45B3-A51A-0CCB1F810D24}" destId="{6A1C5F2D-5C02-44F2-88AF-1E1A5E727CA0}" srcOrd="0" destOrd="0" presId="urn:microsoft.com/office/officeart/2005/8/layout/chevron2"/>
    <dgm:cxn modelId="{FAF1C70B-BE41-44F8-B37B-5A81962721CC}" type="presParOf" srcId="{DB5F0ED5-FFD5-45B3-A51A-0CCB1F810D24}" destId="{F53AB633-AF9D-44EF-812E-9BE33165E3F6}" srcOrd="1" destOrd="0" presId="urn:microsoft.com/office/officeart/2005/8/layout/chevron2"/>
    <dgm:cxn modelId="{1478584E-B6A6-48F0-B0D3-0815D5BEAEC1}" type="presParOf" srcId="{7C860797-254F-470E-9331-B950B78DAC3B}" destId="{876F0026-14C2-43B9-AC0B-345C58C3801F}" srcOrd="1" destOrd="0" presId="urn:microsoft.com/office/officeart/2005/8/layout/chevron2"/>
    <dgm:cxn modelId="{EFA13616-859D-43CD-82AF-25DF429F2DD3}" type="presParOf" srcId="{7C860797-254F-470E-9331-B950B78DAC3B}" destId="{E392C6A6-65B3-4B57-8519-3643D0DFD695}" srcOrd="2" destOrd="0" presId="urn:microsoft.com/office/officeart/2005/8/layout/chevron2"/>
    <dgm:cxn modelId="{1DD18C69-9C54-491E-AB4A-978160B2BB59}" type="presParOf" srcId="{E392C6A6-65B3-4B57-8519-3643D0DFD695}" destId="{114E11A7-DA1F-4EFE-A6CA-6B5C90DB4CA2}" srcOrd="0" destOrd="0" presId="urn:microsoft.com/office/officeart/2005/8/layout/chevron2"/>
    <dgm:cxn modelId="{AE4DDBDD-24C4-4293-85D2-9ED73A3FD900}" type="presParOf" srcId="{E392C6A6-65B3-4B57-8519-3643D0DFD695}" destId="{62E898E9-1A5E-479E-B260-66F1B7303E84}" srcOrd="1" destOrd="0" presId="urn:microsoft.com/office/officeart/2005/8/layout/chevron2"/>
    <dgm:cxn modelId="{0F5B3BFC-2E0C-414C-BB90-06E04F0FD170}" type="presParOf" srcId="{7C860797-254F-470E-9331-B950B78DAC3B}" destId="{F98FD991-2B29-44BB-8899-861D8BD48066}" srcOrd="3" destOrd="0" presId="urn:microsoft.com/office/officeart/2005/8/layout/chevron2"/>
    <dgm:cxn modelId="{5678C571-E755-4927-8CE6-6275CE8C5486}" type="presParOf" srcId="{7C860797-254F-470E-9331-B950B78DAC3B}" destId="{A8FEC817-0D80-4E2F-9165-487D230D82FC}" srcOrd="4" destOrd="0" presId="urn:microsoft.com/office/officeart/2005/8/layout/chevron2"/>
    <dgm:cxn modelId="{62D50D03-90CE-4D92-B8A8-C7D04B5A5162}" type="presParOf" srcId="{A8FEC817-0D80-4E2F-9165-487D230D82FC}" destId="{BBC3D1FD-71DD-4B3D-92B7-2D99D8D01390}" srcOrd="0" destOrd="0" presId="urn:microsoft.com/office/officeart/2005/8/layout/chevron2"/>
    <dgm:cxn modelId="{7A3085FA-B688-4345-B02E-60090C5E0915}" type="presParOf" srcId="{A8FEC817-0D80-4E2F-9165-487D230D82FC}" destId="{37811B2B-C3B5-45F1-BA67-7A558290FF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B4FAD7-D794-4040-9714-1D12040B366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E22773-C78B-405C-946A-412C6C4BD005}">
      <dgm:prSet phldrT="[Text]"/>
      <dgm:spPr/>
      <dgm:t>
        <a:bodyPr/>
        <a:lstStyle/>
        <a:p>
          <a:r>
            <a:rPr lang="en-US" b="1" dirty="0" smtClean="0"/>
            <a:t>Phishing</a:t>
          </a:r>
          <a:endParaRPr lang="en-US" b="1" dirty="0"/>
        </a:p>
      </dgm:t>
    </dgm:pt>
    <dgm:pt modelId="{A3261A03-B56A-4E10-A151-21A70D4D833B}" type="parTrans" cxnId="{3BE9427D-8B0A-44C7-9B41-87927FBEEB58}">
      <dgm:prSet/>
      <dgm:spPr/>
      <dgm:t>
        <a:bodyPr/>
        <a:lstStyle/>
        <a:p>
          <a:endParaRPr lang="en-US"/>
        </a:p>
      </dgm:t>
    </dgm:pt>
    <dgm:pt modelId="{B5C18432-55CD-48E9-B5B1-57AC2224CDC8}" type="sibTrans" cxnId="{3BE9427D-8B0A-44C7-9B41-87927FBEEB58}">
      <dgm:prSet/>
      <dgm:spPr/>
      <dgm:t>
        <a:bodyPr/>
        <a:lstStyle/>
        <a:p>
          <a:endParaRPr lang="en-US"/>
        </a:p>
      </dgm:t>
    </dgm:pt>
    <dgm:pt modelId="{354C0FB2-F743-4507-A3CD-3A0DAF505BD0}">
      <dgm:prSet phldrT="[Text]" custT="1"/>
      <dgm:spPr/>
      <dgm:t>
        <a:bodyPr/>
        <a:lstStyle/>
        <a:p>
          <a:r>
            <a:rPr lang="en-US" sz="1200" dirty="0" smtClean="0"/>
            <a:t>Careful reading of emails from unknown sources.</a:t>
          </a:r>
          <a:endParaRPr lang="en-US" sz="1200" dirty="0"/>
        </a:p>
      </dgm:t>
    </dgm:pt>
    <dgm:pt modelId="{DDAF08E8-8492-47B1-AC5C-1A84C30A37CB}" type="parTrans" cxnId="{742264C2-5BA2-486D-B5F7-17A6A6CE3ABF}">
      <dgm:prSet/>
      <dgm:spPr/>
      <dgm:t>
        <a:bodyPr/>
        <a:lstStyle/>
        <a:p>
          <a:endParaRPr lang="en-US"/>
        </a:p>
      </dgm:t>
    </dgm:pt>
    <dgm:pt modelId="{BFCA09B3-EE8D-4A67-9111-21D2814CC2ED}" type="sibTrans" cxnId="{742264C2-5BA2-486D-B5F7-17A6A6CE3ABF}">
      <dgm:prSet/>
      <dgm:spPr/>
      <dgm:t>
        <a:bodyPr/>
        <a:lstStyle/>
        <a:p>
          <a:endParaRPr lang="en-US"/>
        </a:p>
      </dgm:t>
    </dgm:pt>
    <dgm:pt modelId="{598C4BDC-BDD2-42EC-A027-7B079FC42E5D}">
      <dgm:prSet phldrT="[Text]"/>
      <dgm:spPr/>
      <dgm:t>
        <a:bodyPr/>
        <a:lstStyle/>
        <a:p>
          <a:r>
            <a:rPr lang="en-US" b="1" dirty="0" smtClean="0"/>
            <a:t>SSL Certificate</a:t>
          </a:r>
          <a:r>
            <a:rPr lang="en-US" dirty="0" smtClean="0"/>
            <a:t>	</a:t>
          </a:r>
          <a:endParaRPr lang="en-US" dirty="0"/>
        </a:p>
      </dgm:t>
    </dgm:pt>
    <dgm:pt modelId="{46B6148A-DBAD-4961-8352-45DB3119E02C}" type="parTrans" cxnId="{F49F887A-9608-4EE7-8136-175532B9C9FF}">
      <dgm:prSet/>
      <dgm:spPr/>
      <dgm:t>
        <a:bodyPr/>
        <a:lstStyle/>
        <a:p>
          <a:endParaRPr lang="en-US"/>
        </a:p>
      </dgm:t>
    </dgm:pt>
    <dgm:pt modelId="{F0A0E867-E542-4F34-BE43-B4B869D9CEF3}" type="sibTrans" cxnId="{F49F887A-9608-4EE7-8136-175532B9C9FF}">
      <dgm:prSet/>
      <dgm:spPr/>
      <dgm:t>
        <a:bodyPr/>
        <a:lstStyle/>
        <a:p>
          <a:endParaRPr lang="en-US"/>
        </a:p>
      </dgm:t>
    </dgm:pt>
    <dgm:pt modelId="{1C16034C-71D6-4539-AE1F-192B88682B57}">
      <dgm:prSet phldrT="[Text]" custT="1"/>
      <dgm:spPr/>
      <dgm:t>
        <a:bodyPr/>
        <a:lstStyle/>
        <a:p>
          <a:r>
            <a:rPr lang="en-US" sz="1200" dirty="0" smtClean="0"/>
            <a:t>Secure Socket layer</a:t>
          </a:r>
          <a:endParaRPr lang="en-US" sz="1200" dirty="0"/>
        </a:p>
      </dgm:t>
    </dgm:pt>
    <dgm:pt modelId="{F90E4665-1051-410F-9AB3-54AADCC1433E}" type="parTrans" cxnId="{073863D7-5896-471E-932B-FFB2DD3EEE7A}">
      <dgm:prSet/>
      <dgm:spPr/>
      <dgm:t>
        <a:bodyPr/>
        <a:lstStyle/>
        <a:p>
          <a:endParaRPr lang="en-US"/>
        </a:p>
      </dgm:t>
    </dgm:pt>
    <dgm:pt modelId="{50DCE967-6D60-451C-8C82-B6459FBD47F9}" type="sibTrans" cxnId="{073863D7-5896-471E-932B-FFB2DD3EEE7A}">
      <dgm:prSet/>
      <dgm:spPr/>
      <dgm:t>
        <a:bodyPr/>
        <a:lstStyle/>
        <a:p>
          <a:endParaRPr lang="en-US"/>
        </a:p>
      </dgm:t>
    </dgm:pt>
    <dgm:pt modelId="{AC4CFC64-DA2A-4D84-A129-1EE0BDFDE70F}">
      <dgm:prSet phldrT="[Text]"/>
      <dgm:spPr/>
      <dgm:t>
        <a:bodyPr/>
        <a:lstStyle/>
        <a:p>
          <a:r>
            <a:rPr lang="en-US" b="1" dirty="0" smtClean="0"/>
            <a:t>Sensitive Details</a:t>
          </a:r>
          <a:r>
            <a:rPr lang="en-US" dirty="0" smtClean="0"/>
            <a:t>	</a:t>
          </a:r>
          <a:endParaRPr lang="en-US" dirty="0"/>
        </a:p>
      </dgm:t>
    </dgm:pt>
    <dgm:pt modelId="{B26404F4-FC6A-4FB5-8A75-19A856C81E74}" type="parTrans" cxnId="{4CF4FEBD-5EA2-44CD-961B-F0B6F4F7AA1A}">
      <dgm:prSet/>
      <dgm:spPr/>
      <dgm:t>
        <a:bodyPr/>
        <a:lstStyle/>
        <a:p>
          <a:endParaRPr lang="en-US"/>
        </a:p>
      </dgm:t>
    </dgm:pt>
    <dgm:pt modelId="{60CEA755-8AF4-4042-9851-D39B6F713D51}" type="sibTrans" cxnId="{4CF4FEBD-5EA2-44CD-961B-F0B6F4F7AA1A}">
      <dgm:prSet/>
      <dgm:spPr/>
      <dgm:t>
        <a:bodyPr/>
        <a:lstStyle/>
        <a:p>
          <a:endParaRPr lang="en-US"/>
        </a:p>
      </dgm:t>
    </dgm:pt>
    <dgm:pt modelId="{9936A752-0658-449B-A128-0537F4498282}">
      <dgm:prSet phldrT="[Text]" custT="1"/>
      <dgm:spPr/>
      <dgm:t>
        <a:bodyPr/>
        <a:lstStyle/>
        <a:p>
          <a:r>
            <a:rPr lang="en-US" sz="1200" dirty="0" smtClean="0"/>
            <a:t>Birth Date, Pet Name, Nick Name</a:t>
          </a:r>
          <a:endParaRPr lang="en-US" sz="1200" dirty="0"/>
        </a:p>
      </dgm:t>
    </dgm:pt>
    <dgm:pt modelId="{D23CF1AD-C2DB-462D-9077-013F23615FB3}" type="parTrans" cxnId="{4AEBA810-693F-4637-8E2B-1D09BBF15BE9}">
      <dgm:prSet/>
      <dgm:spPr/>
      <dgm:t>
        <a:bodyPr/>
        <a:lstStyle/>
        <a:p>
          <a:endParaRPr lang="en-US"/>
        </a:p>
      </dgm:t>
    </dgm:pt>
    <dgm:pt modelId="{DFA567AE-D265-4DAD-B819-BE0865A8DF78}" type="sibTrans" cxnId="{4AEBA810-693F-4637-8E2B-1D09BBF15BE9}">
      <dgm:prSet/>
      <dgm:spPr/>
      <dgm:t>
        <a:bodyPr/>
        <a:lstStyle/>
        <a:p>
          <a:endParaRPr lang="en-US"/>
        </a:p>
      </dgm:t>
    </dgm:pt>
    <dgm:pt modelId="{1BCDAD10-C935-4DE3-8904-57D3A49850E5}">
      <dgm:prSet phldrT="[Text]" custT="1"/>
      <dgm:spPr/>
      <dgm:t>
        <a:bodyPr/>
        <a:lstStyle/>
        <a:p>
          <a:r>
            <a:rPr lang="en-US" sz="1200" dirty="0" smtClean="0"/>
            <a:t>Mothers maiden name </a:t>
          </a:r>
          <a:endParaRPr lang="en-US" sz="1200" dirty="0"/>
        </a:p>
      </dgm:t>
    </dgm:pt>
    <dgm:pt modelId="{CB33194F-C311-494B-B6ED-58801068E95C}" type="parTrans" cxnId="{68EC192B-AD6F-4FC3-A736-0F938EE73711}">
      <dgm:prSet/>
      <dgm:spPr/>
      <dgm:t>
        <a:bodyPr/>
        <a:lstStyle/>
        <a:p>
          <a:endParaRPr lang="en-US"/>
        </a:p>
      </dgm:t>
    </dgm:pt>
    <dgm:pt modelId="{297F6ED7-6F9E-4F85-8E07-45E05C3D082E}" type="sibTrans" cxnId="{68EC192B-AD6F-4FC3-A736-0F938EE73711}">
      <dgm:prSet/>
      <dgm:spPr/>
      <dgm:t>
        <a:bodyPr/>
        <a:lstStyle/>
        <a:p>
          <a:endParaRPr lang="en-US"/>
        </a:p>
      </dgm:t>
    </dgm:pt>
    <dgm:pt modelId="{2071860E-309E-410A-BAA4-22EF8DE1817A}">
      <dgm:prSet phldrT="[Text]"/>
      <dgm:spPr/>
      <dgm:t>
        <a:bodyPr/>
        <a:lstStyle/>
        <a:p>
          <a:endParaRPr lang="en-US" sz="1600" dirty="0"/>
        </a:p>
      </dgm:t>
    </dgm:pt>
    <dgm:pt modelId="{1747C011-EBDA-4D76-88A5-8AEB90E8D598}" type="parTrans" cxnId="{35463A8C-05DE-409C-B4DE-AD63D5442140}">
      <dgm:prSet/>
      <dgm:spPr/>
      <dgm:t>
        <a:bodyPr/>
        <a:lstStyle/>
        <a:p>
          <a:endParaRPr lang="en-US"/>
        </a:p>
      </dgm:t>
    </dgm:pt>
    <dgm:pt modelId="{CF92DE11-7F43-4D6A-B344-D17C06882571}" type="sibTrans" cxnId="{35463A8C-05DE-409C-B4DE-AD63D5442140}">
      <dgm:prSet/>
      <dgm:spPr/>
      <dgm:t>
        <a:bodyPr/>
        <a:lstStyle/>
        <a:p>
          <a:endParaRPr lang="en-US"/>
        </a:p>
      </dgm:t>
    </dgm:pt>
    <dgm:pt modelId="{18C9A18C-9C87-4FDB-AF82-8F4E2EC08B79}">
      <dgm:prSet phldrT="[Text]" custT="1"/>
      <dgm:spPr/>
      <dgm:t>
        <a:bodyPr/>
        <a:lstStyle/>
        <a:p>
          <a:r>
            <a:rPr lang="en-US" sz="1200" dirty="0" smtClean="0"/>
            <a:t>Suspicious domain name, Subject, Content, URL etc</a:t>
          </a:r>
          <a:r>
            <a:rPr lang="en-US" sz="1600" dirty="0" smtClean="0"/>
            <a:t>.</a:t>
          </a:r>
          <a:endParaRPr lang="en-US" sz="1600" dirty="0"/>
        </a:p>
      </dgm:t>
    </dgm:pt>
    <dgm:pt modelId="{2D0E4B1B-916B-4EDA-9963-061777782259}" type="parTrans" cxnId="{5BE7B460-8601-4CCC-AB16-64D4B1B58C46}">
      <dgm:prSet/>
      <dgm:spPr/>
      <dgm:t>
        <a:bodyPr/>
        <a:lstStyle/>
        <a:p>
          <a:endParaRPr lang="en-US"/>
        </a:p>
      </dgm:t>
    </dgm:pt>
    <dgm:pt modelId="{405D1415-9892-4A1B-8175-312A40631AB9}" type="sibTrans" cxnId="{5BE7B460-8601-4CCC-AB16-64D4B1B58C46}">
      <dgm:prSet/>
      <dgm:spPr/>
      <dgm:t>
        <a:bodyPr/>
        <a:lstStyle/>
        <a:p>
          <a:endParaRPr lang="en-US"/>
        </a:p>
      </dgm:t>
    </dgm:pt>
    <dgm:pt modelId="{5FA89F5C-0BC0-4456-945C-0330CF90FC4D}">
      <dgm:prSet phldrT="[Text]" custT="1"/>
      <dgm:spPr/>
      <dgm:t>
        <a:bodyPr/>
        <a:lstStyle/>
        <a:p>
          <a:r>
            <a:rPr lang="en-US" sz="1200" dirty="0" smtClean="0"/>
            <a:t>Secure encrypted communication </a:t>
          </a:r>
          <a:endParaRPr lang="en-US" sz="1200" dirty="0"/>
        </a:p>
      </dgm:t>
    </dgm:pt>
    <dgm:pt modelId="{E9F74251-08D6-4DE8-9C8A-4335194B5222}" type="sibTrans" cxnId="{75D9D4B9-4D24-44B1-906F-1D1EF2C64BAA}">
      <dgm:prSet/>
      <dgm:spPr/>
      <dgm:t>
        <a:bodyPr/>
        <a:lstStyle/>
        <a:p>
          <a:endParaRPr lang="en-US"/>
        </a:p>
      </dgm:t>
    </dgm:pt>
    <dgm:pt modelId="{FF5574CC-CE58-47CB-9F18-354B0E6E3088}" type="parTrans" cxnId="{75D9D4B9-4D24-44B1-906F-1D1EF2C64BAA}">
      <dgm:prSet/>
      <dgm:spPr/>
      <dgm:t>
        <a:bodyPr/>
        <a:lstStyle/>
        <a:p>
          <a:endParaRPr lang="en-US"/>
        </a:p>
      </dgm:t>
    </dgm:pt>
    <dgm:pt modelId="{7C860797-254F-470E-9331-B950B78DAC3B}" type="pres">
      <dgm:prSet presAssocID="{B2B4FAD7-D794-4040-9714-1D12040B366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5F0ED5-FFD5-45B3-A51A-0CCB1F810D24}" type="pres">
      <dgm:prSet presAssocID="{00E22773-C78B-405C-946A-412C6C4BD005}" presName="composite" presStyleCnt="0"/>
      <dgm:spPr/>
    </dgm:pt>
    <dgm:pt modelId="{6A1C5F2D-5C02-44F2-88AF-1E1A5E727CA0}" type="pres">
      <dgm:prSet presAssocID="{00E22773-C78B-405C-946A-412C6C4BD00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3AB633-AF9D-44EF-812E-9BE33165E3F6}" type="pres">
      <dgm:prSet presAssocID="{00E22773-C78B-405C-946A-412C6C4BD00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6F0026-14C2-43B9-AC0B-345C58C3801F}" type="pres">
      <dgm:prSet presAssocID="{B5C18432-55CD-48E9-B5B1-57AC2224CDC8}" presName="sp" presStyleCnt="0"/>
      <dgm:spPr/>
    </dgm:pt>
    <dgm:pt modelId="{E392C6A6-65B3-4B57-8519-3643D0DFD695}" type="pres">
      <dgm:prSet presAssocID="{598C4BDC-BDD2-42EC-A027-7B079FC42E5D}" presName="composite" presStyleCnt="0"/>
      <dgm:spPr/>
    </dgm:pt>
    <dgm:pt modelId="{114E11A7-DA1F-4EFE-A6CA-6B5C90DB4CA2}" type="pres">
      <dgm:prSet presAssocID="{598C4BDC-BDD2-42EC-A027-7B079FC42E5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898E9-1A5E-479E-B260-66F1B7303E84}" type="pres">
      <dgm:prSet presAssocID="{598C4BDC-BDD2-42EC-A027-7B079FC42E5D}" presName="descendantText" presStyleLbl="alignAcc1" presStyleIdx="1" presStyleCnt="3" custLinFactNeighborX="0" custLinFactNeighborY="-20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8FD991-2B29-44BB-8899-861D8BD48066}" type="pres">
      <dgm:prSet presAssocID="{F0A0E867-E542-4F34-BE43-B4B869D9CEF3}" presName="sp" presStyleCnt="0"/>
      <dgm:spPr/>
    </dgm:pt>
    <dgm:pt modelId="{A8FEC817-0D80-4E2F-9165-487D230D82FC}" type="pres">
      <dgm:prSet presAssocID="{AC4CFC64-DA2A-4D84-A129-1EE0BDFDE70F}" presName="composite" presStyleCnt="0"/>
      <dgm:spPr/>
    </dgm:pt>
    <dgm:pt modelId="{BBC3D1FD-71DD-4B3D-92B7-2D99D8D01390}" type="pres">
      <dgm:prSet presAssocID="{AC4CFC64-DA2A-4D84-A129-1EE0BDFDE70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811B2B-C3B5-45F1-BA67-7A558290FF04}" type="pres">
      <dgm:prSet presAssocID="{AC4CFC64-DA2A-4D84-A129-1EE0BDFDE70F}" presName="descendantText" presStyleLbl="alignAcc1" presStyleIdx="2" presStyleCnt="3" custLinFactNeighborX="549" custLinFactNeighborY="-1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E92BB9-0386-40FE-9D6E-47B40DE9E1F6}" type="presOf" srcId="{9936A752-0658-449B-A128-0537F4498282}" destId="{37811B2B-C3B5-45F1-BA67-7A558290FF04}" srcOrd="0" destOrd="0" presId="urn:microsoft.com/office/officeart/2005/8/layout/chevron2"/>
    <dgm:cxn modelId="{4CF4FEBD-5EA2-44CD-961B-F0B6F4F7AA1A}" srcId="{B2B4FAD7-D794-4040-9714-1D12040B366E}" destId="{AC4CFC64-DA2A-4D84-A129-1EE0BDFDE70F}" srcOrd="2" destOrd="0" parTransId="{B26404F4-FC6A-4FB5-8A75-19A856C81E74}" sibTransId="{60CEA755-8AF4-4042-9851-D39B6F713D51}"/>
    <dgm:cxn modelId="{81DF4341-0D65-4AE8-BBFC-7B4582711D3B}" type="presOf" srcId="{B2B4FAD7-D794-4040-9714-1D12040B366E}" destId="{7C860797-254F-470E-9331-B950B78DAC3B}" srcOrd="0" destOrd="0" presId="urn:microsoft.com/office/officeart/2005/8/layout/chevron2"/>
    <dgm:cxn modelId="{35463A8C-05DE-409C-B4DE-AD63D5442140}" srcId="{00E22773-C78B-405C-946A-412C6C4BD005}" destId="{2071860E-309E-410A-BAA4-22EF8DE1817A}" srcOrd="2" destOrd="0" parTransId="{1747C011-EBDA-4D76-88A5-8AEB90E8D598}" sibTransId="{CF92DE11-7F43-4D6A-B344-D17C06882571}"/>
    <dgm:cxn modelId="{073863D7-5896-471E-932B-FFB2DD3EEE7A}" srcId="{598C4BDC-BDD2-42EC-A027-7B079FC42E5D}" destId="{1C16034C-71D6-4539-AE1F-192B88682B57}" srcOrd="0" destOrd="0" parTransId="{F90E4665-1051-410F-9AB3-54AADCC1433E}" sibTransId="{50DCE967-6D60-451C-8C82-B6459FBD47F9}"/>
    <dgm:cxn modelId="{19E875D1-3473-4DBB-B65A-B97B88DD58FF}" type="presOf" srcId="{1BCDAD10-C935-4DE3-8904-57D3A49850E5}" destId="{37811B2B-C3B5-45F1-BA67-7A558290FF04}" srcOrd="0" destOrd="1" presId="urn:microsoft.com/office/officeart/2005/8/layout/chevron2"/>
    <dgm:cxn modelId="{96B89B0F-B68C-4490-8FAC-1648347B09C2}" type="presOf" srcId="{1C16034C-71D6-4539-AE1F-192B88682B57}" destId="{62E898E9-1A5E-479E-B260-66F1B7303E84}" srcOrd="0" destOrd="0" presId="urn:microsoft.com/office/officeart/2005/8/layout/chevron2"/>
    <dgm:cxn modelId="{5BE7B460-8601-4CCC-AB16-64D4B1B58C46}" srcId="{00E22773-C78B-405C-946A-412C6C4BD005}" destId="{18C9A18C-9C87-4FDB-AF82-8F4E2EC08B79}" srcOrd="1" destOrd="0" parTransId="{2D0E4B1B-916B-4EDA-9963-061777782259}" sibTransId="{405D1415-9892-4A1B-8175-312A40631AB9}"/>
    <dgm:cxn modelId="{38AC3690-CCC2-49F0-8530-1596051D0BA1}" type="presOf" srcId="{5FA89F5C-0BC0-4456-945C-0330CF90FC4D}" destId="{62E898E9-1A5E-479E-B260-66F1B7303E84}" srcOrd="0" destOrd="1" presId="urn:microsoft.com/office/officeart/2005/8/layout/chevron2"/>
    <dgm:cxn modelId="{68EC192B-AD6F-4FC3-A736-0F938EE73711}" srcId="{AC4CFC64-DA2A-4D84-A129-1EE0BDFDE70F}" destId="{1BCDAD10-C935-4DE3-8904-57D3A49850E5}" srcOrd="1" destOrd="0" parTransId="{CB33194F-C311-494B-B6ED-58801068E95C}" sibTransId="{297F6ED7-6F9E-4F85-8E07-45E05C3D082E}"/>
    <dgm:cxn modelId="{742264C2-5BA2-486D-B5F7-17A6A6CE3ABF}" srcId="{00E22773-C78B-405C-946A-412C6C4BD005}" destId="{354C0FB2-F743-4507-A3CD-3A0DAF505BD0}" srcOrd="0" destOrd="0" parTransId="{DDAF08E8-8492-47B1-AC5C-1A84C30A37CB}" sibTransId="{BFCA09B3-EE8D-4A67-9111-21D2814CC2ED}"/>
    <dgm:cxn modelId="{3BE9427D-8B0A-44C7-9B41-87927FBEEB58}" srcId="{B2B4FAD7-D794-4040-9714-1D12040B366E}" destId="{00E22773-C78B-405C-946A-412C6C4BD005}" srcOrd="0" destOrd="0" parTransId="{A3261A03-B56A-4E10-A151-21A70D4D833B}" sibTransId="{B5C18432-55CD-48E9-B5B1-57AC2224CDC8}"/>
    <dgm:cxn modelId="{324B7FD1-C7D8-4E7B-B321-A5383B838B3D}" type="presOf" srcId="{18C9A18C-9C87-4FDB-AF82-8F4E2EC08B79}" destId="{F53AB633-AF9D-44EF-812E-9BE33165E3F6}" srcOrd="0" destOrd="1" presId="urn:microsoft.com/office/officeart/2005/8/layout/chevron2"/>
    <dgm:cxn modelId="{4AEBA810-693F-4637-8E2B-1D09BBF15BE9}" srcId="{AC4CFC64-DA2A-4D84-A129-1EE0BDFDE70F}" destId="{9936A752-0658-449B-A128-0537F4498282}" srcOrd="0" destOrd="0" parTransId="{D23CF1AD-C2DB-462D-9077-013F23615FB3}" sibTransId="{DFA567AE-D265-4DAD-B819-BE0865A8DF78}"/>
    <dgm:cxn modelId="{DBB607FE-8733-47A7-8BD7-8ADA5F5C92CA}" type="presOf" srcId="{598C4BDC-BDD2-42EC-A027-7B079FC42E5D}" destId="{114E11A7-DA1F-4EFE-A6CA-6B5C90DB4CA2}" srcOrd="0" destOrd="0" presId="urn:microsoft.com/office/officeart/2005/8/layout/chevron2"/>
    <dgm:cxn modelId="{AC5BABE6-306D-42B7-B80F-0973F20771E4}" type="presOf" srcId="{2071860E-309E-410A-BAA4-22EF8DE1817A}" destId="{F53AB633-AF9D-44EF-812E-9BE33165E3F6}" srcOrd="0" destOrd="2" presId="urn:microsoft.com/office/officeart/2005/8/layout/chevron2"/>
    <dgm:cxn modelId="{75D9D4B9-4D24-44B1-906F-1D1EF2C64BAA}" srcId="{598C4BDC-BDD2-42EC-A027-7B079FC42E5D}" destId="{5FA89F5C-0BC0-4456-945C-0330CF90FC4D}" srcOrd="1" destOrd="0" parTransId="{FF5574CC-CE58-47CB-9F18-354B0E6E3088}" sibTransId="{E9F74251-08D6-4DE8-9C8A-4335194B5222}"/>
    <dgm:cxn modelId="{C419878E-2AC0-47EB-883C-81208B49D6F0}" type="presOf" srcId="{354C0FB2-F743-4507-A3CD-3A0DAF505BD0}" destId="{F53AB633-AF9D-44EF-812E-9BE33165E3F6}" srcOrd="0" destOrd="0" presId="urn:microsoft.com/office/officeart/2005/8/layout/chevron2"/>
    <dgm:cxn modelId="{F49F887A-9608-4EE7-8136-175532B9C9FF}" srcId="{B2B4FAD7-D794-4040-9714-1D12040B366E}" destId="{598C4BDC-BDD2-42EC-A027-7B079FC42E5D}" srcOrd="1" destOrd="0" parTransId="{46B6148A-DBAD-4961-8352-45DB3119E02C}" sibTransId="{F0A0E867-E542-4F34-BE43-B4B869D9CEF3}"/>
    <dgm:cxn modelId="{41C003B9-4A32-4549-8879-392F7D0CC0ED}" type="presOf" srcId="{00E22773-C78B-405C-946A-412C6C4BD005}" destId="{6A1C5F2D-5C02-44F2-88AF-1E1A5E727CA0}" srcOrd="0" destOrd="0" presId="urn:microsoft.com/office/officeart/2005/8/layout/chevron2"/>
    <dgm:cxn modelId="{599A2174-3129-4EFF-AC4B-F94A2FB2CD6E}" type="presOf" srcId="{AC4CFC64-DA2A-4D84-A129-1EE0BDFDE70F}" destId="{BBC3D1FD-71DD-4B3D-92B7-2D99D8D01390}" srcOrd="0" destOrd="0" presId="urn:microsoft.com/office/officeart/2005/8/layout/chevron2"/>
    <dgm:cxn modelId="{B75B1F94-9BEA-40DA-AF82-1F76E44C8ECD}" type="presParOf" srcId="{7C860797-254F-470E-9331-B950B78DAC3B}" destId="{DB5F0ED5-FFD5-45B3-A51A-0CCB1F810D24}" srcOrd="0" destOrd="0" presId="urn:microsoft.com/office/officeart/2005/8/layout/chevron2"/>
    <dgm:cxn modelId="{4E3BAA6F-4B82-4CB7-A068-2490CEA94DA6}" type="presParOf" srcId="{DB5F0ED5-FFD5-45B3-A51A-0CCB1F810D24}" destId="{6A1C5F2D-5C02-44F2-88AF-1E1A5E727CA0}" srcOrd="0" destOrd="0" presId="urn:microsoft.com/office/officeart/2005/8/layout/chevron2"/>
    <dgm:cxn modelId="{F21F9749-185A-4478-B955-75FC7BF4AC84}" type="presParOf" srcId="{DB5F0ED5-FFD5-45B3-A51A-0CCB1F810D24}" destId="{F53AB633-AF9D-44EF-812E-9BE33165E3F6}" srcOrd="1" destOrd="0" presId="urn:microsoft.com/office/officeart/2005/8/layout/chevron2"/>
    <dgm:cxn modelId="{4B802C9E-1AED-4354-9A19-8AC2DF2EFF94}" type="presParOf" srcId="{7C860797-254F-470E-9331-B950B78DAC3B}" destId="{876F0026-14C2-43B9-AC0B-345C58C3801F}" srcOrd="1" destOrd="0" presId="urn:microsoft.com/office/officeart/2005/8/layout/chevron2"/>
    <dgm:cxn modelId="{8C821C24-95E1-4544-AB94-72CD00137FDD}" type="presParOf" srcId="{7C860797-254F-470E-9331-B950B78DAC3B}" destId="{E392C6A6-65B3-4B57-8519-3643D0DFD695}" srcOrd="2" destOrd="0" presId="urn:microsoft.com/office/officeart/2005/8/layout/chevron2"/>
    <dgm:cxn modelId="{81F89D71-D48B-415A-9A29-995EA8B78F29}" type="presParOf" srcId="{E392C6A6-65B3-4B57-8519-3643D0DFD695}" destId="{114E11A7-DA1F-4EFE-A6CA-6B5C90DB4CA2}" srcOrd="0" destOrd="0" presId="urn:microsoft.com/office/officeart/2005/8/layout/chevron2"/>
    <dgm:cxn modelId="{253B9B36-6DA1-4EB2-89A5-9881A1CCA8F4}" type="presParOf" srcId="{E392C6A6-65B3-4B57-8519-3643D0DFD695}" destId="{62E898E9-1A5E-479E-B260-66F1B7303E84}" srcOrd="1" destOrd="0" presId="urn:microsoft.com/office/officeart/2005/8/layout/chevron2"/>
    <dgm:cxn modelId="{35C54634-0197-469B-8DDB-0A9DBE1F762B}" type="presParOf" srcId="{7C860797-254F-470E-9331-B950B78DAC3B}" destId="{F98FD991-2B29-44BB-8899-861D8BD48066}" srcOrd="3" destOrd="0" presId="urn:microsoft.com/office/officeart/2005/8/layout/chevron2"/>
    <dgm:cxn modelId="{9041E6C4-1DE6-47D9-A16E-94537AF2ED24}" type="presParOf" srcId="{7C860797-254F-470E-9331-B950B78DAC3B}" destId="{A8FEC817-0D80-4E2F-9165-487D230D82FC}" srcOrd="4" destOrd="0" presId="urn:microsoft.com/office/officeart/2005/8/layout/chevron2"/>
    <dgm:cxn modelId="{D244FE05-A6DB-4949-8A60-1BA6E9E2CD17}" type="presParOf" srcId="{A8FEC817-0D80-4E2F-9165-487D230D82FC}" destId="{BBC3D1FD-71DD-4B3D-92B7-2D99D8D01390}" srcOrd="0" destOrd="0" presId="urn:microsoft.com/office/officeart/2005/8/layout/chevron2"/>
    <dgm:cxn modelId="{E1515F98-C8B0-4322-861C-F82A02CA9F46}" type="presParOf" srcId="{A8FEC817-0D80-4E2F-9165-487D230D82FC}" destId="{37811B2B-C3B5-45F1-BA67-7A558290FF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87B6C8-C0E7-40A3-9D10-5120B9D479FD}">
      <dsp:nvSpPr>
        <dsp:cNvPr id="0" name=""/>
        <dsp:cNvSpPr/>
      </dsp:nvSpPr>
      <dsp:spPr>
        <a:xfrm rot="5400000">
          <a:off x="3968914" y="107677"/>
          <a:ext cx="1656581" cy="1441225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dk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  <a:sp3d extrusionH="28000" prstMaterial="matte"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Data Collection</a:t>
          </a:r>
          <a:endParaRPr lang="en-US" sz="1300" b="1" kern="1200" dirty="0"/>
        </a:p>
      </dsp:txBody>
      <dsp:txXfrm rot="-5400000">
        <a:off x="4301183" y="258151"/>
        <a:ext cx="992043" cy="1140280"/>
      </dsp:txXfrm>
    </dsp:sp>
    <dsp:sp modelId="{1BE60FF1-F30F-4BFA-BA03-580912F17762}">
      <dsp:nvSpPr>
        <dsp:cNvPr id="0" name=""/>
        <dsp:cNvSpPr/>
      </dsp:nvSpPr>
      <dsp:spPr>
        <a:xfrm>
          <a:off x="5362201" y="332119"/>
          <a:ext cx="1848744" cy="993948"/>
        </a:xfrm>
        <a:prstGeom prst="rect">
          <a:avLst/>
        </a:prstGeom>
        <a:noFill/>
        <a:ln>
          <a:noFill/>
        </a:ln>
        <a:effectLst/>
        <a:sp3d>
          <a:bevelT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  <a:sp3d extrusionH="28000" prstMaterial="matte"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5362201" y="332119"/>
        <a:ext cx="1848744" cy="993948"/>
      </dsp:txXfrm>
    </dsp:sp>
    <dsp:sp modelId="{7DDD1FC0-42F1-47FB-B43D-D9F3F97F31BD}">
      <dsp:nvSpPr>
        <dsp:cNvPr id="0" name=""/>
        <dsp:cNvSpPr/>
      </dsp:nvSpPr>
      <dsp:spPr>
        <a:xfrm rot="5400000">
          <a:off x="2367641" y="107677"/>
          <a:ext cx="1656581" cy="1441225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dk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Payments</a:t>
          </a:r>
          <a:endParaRPr lang="en-US" sz="1600" b="1" kern="1200" dirty="0">
            <a:solidFill>
              <a:schemeClr val="tx1"/>
            </a:solidFill>
          </a:endParaRPr>
        </a:p>
      </dsp:txBody>
      <dsp:txXfrm rot="-5400000">
        <a:off x="2699910" y="258151"/>
        <a:ext cx="992043" cy="1140280"/>
      </dsp:txXfrm>
    </dsp:sp>
    <dsp:sp modelId="{1277CF1A-8CAF-4171-9A3D-82D605E46D28}">
      <dsp:nvSpPr>
        <dsp:cNvPr id="0" name=""/>
        <dsp:cNvSpPr/>
      </dsp:nvSpPr>
      <dsp:spPr>
        <a:xfrm rot="5400000">
          <a:off x="2988320" y="1514587"/>
          <a:ext cx="1656581" cy="1441225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dk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  <a:sp3d extrusionH="28000" prstMaterial="matte"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e-Commerce</a:t>
          </a:r>
          <a:endParaRPr lang="en-US" sz="1300" b="1" kern="1200" dirty="0"/>
        </a:p>
      </dsp:txBody>
      <dsp:txXfrm rot="-5400000">
        <a:off x="3320589" y="1665061"/>
        <a:ext cx="992043" cy="1140280"/>
      </dsp:txXfrm>
    </dsp:sp>
    <dsp:sp modelId="{EF30E0C4-E500-4F16-B3EE-00AB205BD6CD}">
      <dsp:nvSpPr>
        <dsp:cNvPr id="0" name=""/>
        <dsp:cNvSpPr/>
      </dsp:nvSpPr>
      <dsp:spPr>
        <a:xfrm>
          <a:off x="1247254" y="1738225"/>
          <a:ext cx="1789107" cy="993948"/>
        </a:xfrm>
        <a:prstGeom prst="rect">
          <a:avLst/>
        </a:prstGeom>
        <a:noFill/>
        <a:ln>
          <a:noFill/>
        </a:ln>
        <a:effectLst/>
        <a:sp3d>
          <a:bevelT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  <a:sp3d extrusionH="28000" prstMaterial="matte"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247254" y="1738225"/>
        <a:ext cx="1789107" cy="993948"/>
      </dsp:txXfrm>
    </dsp:sp>
    <dsp:sp modelId="{BC59049E-DDA2-4090-A745-869DDF7C3D79}">
      <dsp:nvSpPr>
        <dsp:cNvPr id="0" name=""/>
        <dsp:cNvSpPr/>
      </dsp:nvSpPr>
      <dsp:spPr>
        <a:xfrm rot="5400000">
          <a:off x="4578929" y="1554941"/>
          <a:ext cx="1656581" cy="1441225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dk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Mobile</a:t>
          </a:r>
          <a:r>
            <a:rPr lang="en-US" sz="1500" kern="1200" dirty="0" smtClean="0"/>
            <a:t> </a:t>
          </a:r>
          <a:r>
            <a:rPr lang="en-US" sz="1500" b="1" kern="1200" dirty="0" smtClean="0"/>
            <a:t>commerce</a:t>
          </a:r>
          <a:endParaRPr lang="en-US" sz="1500" b="1" kern="1200" dirty="0"/>
        </a:p>
      </dsp:txBody>
      <dsp:txXfrm rot="-5400000">
        <a:off x="4911198" y="1705415"/>
        <a:ext cx="992043" cy="1140280"/>
      </dsp:txXfrm>
    </dsp:sp>
    <dsp:sp modelId="{D0C4A4F5-0855-4A8A-8790-0944B4532E76}">
      <dsp:nvSpPr>
        <dsp:cNvPr id="0" name=""/>
        <dsp:cNvSpPr/>
      </dsp:nvSpPr>
      <dsp:spPr>
        <a:xfrm rot="5400000">
          <a:off x="3769564" y="2920693"/>
          <a:ext cx="1656581" cy="1441225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dk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  <a:sp3d extrusionH="28000" prstMaterial="matte"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Internet</a:t>
          </a:r>
          <a:r>
            <a:rPr lang="en-US" sz="1300" kern="1200" dirty="0" smtClean="0"/>
            <a:t> </a:t>
          </a:r>
          <a:r>
            <a:rPr lang="en-US" sz="1300" b="1" kern="1200" dirty="0" smtClean="0"/>
            <a:t>Marketing</a:t>
          </a:r>
          <a:r>
            <a:rPr lang="en-US" sz="1300" kern="1200" dirty="0" smtClean="0"/>
            <a:t>	</a:t>
          </a:r>
          <a:endParaRPr lang="en-US" sz="1300" kern="1200" dirty="0"/>
        </a:p>
      </dsp:txBody>
      <dsp:txXfrm rot="-5400000">
        <a:off x="4101833" y="3071167"/>
        <a:ext cx="992043" cy="1140280"/>
      </dsp:txXfrm>
    </dsp:sp>
    <dsp:sp modelId="{5B68A02B-871F-41A1-A7ED-0CC6FA05F870}">
      <dsp:nvSpPr>
        <dsp:cNvPr id="0" name=""/>
        <dsp:cNvSpPr/>
      </dsp:nvSpPr>
      <dsp:spPr>
        <a:xfrm>
          <a:off x="5362201" y="3144331"/>
          <a:ext cx="1848744" cy="993948"/>
        </a:xfrm>
        <a:prstGeom prst="rect">
          <a:avLst/>
        </a:prstGeom>
        <a:noFill/>
        <a:ln>
          <a:noFill/>
        </a:ln>
        <a:effectLst/>
        <a:sp3d>
          <a:bevelT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  <a:sp3d extrusionH="28000" prstMaterial="matte"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5362201" y="3144331"/>
        <a:ext cx="1848744" cy="993948"/>
      </dsp:txXfrm>
    </dsp:sp>
    <dsp:sp modelId="{73767D1F-6A5B-4BCE-A7AE-C3B6CA483318}">
      <dsp:nvSpPr>
        <dsp:cNvPr id="0" name=""/>
        <dsp:cNvSpPr/>
      </dsp:nvSpPr>
      <dsp:spPr>
        <a:xfrm rot="5400000">
          <a:off x="2213040" y="2920693"/>
          <a:ext cx="1656581" cy="1441225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dk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extrusionH="152250" prstMaterial="matte"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Mobile Commerce	</a:t>
          </a:r>
          <a:endParaRPr lang="en-US" sz="1600" kern="1200" dirty="0"/>
        </a:p>
      </dsp:txBody>
      <dsp:txXfrm rot="-5400000">
        <a:off x="2545309" y="3071167"/>
        <a:ext cx="992043" cy="11402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DE45F-BFBF-4C08-8460-C9E61D484916}">
      <dsp:nvSpPr>
        <dsp:cNvPr id="0" name=""/>
        <dsp:cNvSpPr/>
      </dsp:nvSpPr>
      <dsp:spPr>
        <a:xfrm>
          <a:off x="0" y="0"/>
          <a:ext cx="6096000" cy="48591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Credit Card Fraud</a:t>
          </a:r>
          <a:endParaRPr lang="en-US" sz="1800" kern="1200" dirty="0"/>
        </a:p>
      </dsp:txBody>
      <dsp:txXfrm>
        <a:off x="23720" y="23720"/>
        <a:ext cx="6048560" cy="438474"/>
      </dsp:txXfrm>
    </dsp:sp>
    <dsp:sp modelId="{6BBA6662-7824-4CD0-AE86-0C815DE4BE2F}">
      <dsp:nvSpPr>
        <dsp:cNvPr id="0" name=""/>
        <dsp:cNvSpPr/>
      </dsp:nvSpPr>
      <dsp:spPr>
        <a:xfrm>
          <a:off x="0" y="499573"/>
          <a:ext cx="6096000" cy="106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Occurs when a hacker gains unauthorized access to customers’ personal and payment information.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400" kern="1200" dirty="0"/>
        </a:p>
      </dsp:txBody>
      <dsp:txXfrm>
        <a:off x="0" y="499573"/>
        <a:ext cx="6096000" cy="1065015"/>
      </dsp:txXfrm>
    </dsp:sp>
    <dsp:sp modelId="{EDE76FD9-74AE-4910-86C4-2F5A73DDF8DC}">
      <dsp:nvSpPr>
        <dsp:cNvPr id="0" name=""/>
        <dsp:cNvSpPr/>
      </dsp:nvSpPr>
      <dsp:spPr>
        <a:xfrm>
          <a:off x="0" y="1564588"/>
          <a:ext cx="6096000" cy="44266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Man-in-the-middle Attacks</a:t>
          </a:r>
          <a:endParaRPr lang="en-US" sz="1800" kern="1200" dirty="0"/>
        </a:p>
      </dsp:txBody>
      <dsp:txXfrm>
        <a:off x="21609" y="1586197"/>
        <a:ext cx="6052782" cy="399445"/>
      </dsp:txXfrm>
    </dsp:sp>
    <dsp:sp modelId="{F436EA1E-0BC9-4976-8C1E-742D17839A86}">
      <dsp:nvSpPr>
        <dsp:cNvPr id="0" name=""/>
        <dsp:cNvSpPr/>
      </dsp:nvSpPr>
      <dsp:spPr>
        <a:xfrm>
          <a:off x="0" y="2007251"/>
          <a:ext cx="6096000" cy="2043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Listening to the communications made by users of an e-commerce website.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smtClean="0"/>
            <a:t>Hackers get to see a people’s browsing history, credit card numbers, 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smtClean="0"/>
            <a:t>passwords and usernames if the websites they are visiting lack strong encryptions.</a:t>
          </a:r>
          <a:endParaRPr lang="en-U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400" kern="1200" dirty="0"/>
        </a:p>
      </dsp:txBody>
      <dsp:txXfrm>
        <a:off x="0" y="2007251"/>
        <a:ext cx="6096000" cy="20430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8DE45F-BFBF-4C08-8460-C9E61D484916}">
      <dsp:nvSpPr>
        <dsp:cNvPr id="0" name=""/>
        <dsp:cNvSpPr/>
      </dsp:nvSpPr>
      <dsp:spPr>
        <a:xfrm>
          <a:off x="0" y="8049"/>
          <a:ext cx="6096000" cy="418191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Phishing Scams</a:t>
          </a:r>
          <a:endParaRPr lang="en-US" sz="1800" b="1" kern="1200" dirty="0"/>
        </a:p>
      </dsp:txBody>
      <dsp:txXfrm>
        <a:off x="20414" y="28463"/>
        <a:ext cx="6055172" cy="377363"/>
      </dsp:txXfrm>
    </dsp:sp>
    <dsp:sp modelId="{6BBA6662-7824-4CD0-AE86-0C815DE4BE2F}">
      <dsp:nvSpPr>
        <dsp:cNvPr id="0" name=""/>
        <dsp:cNvSpPr/>
      </dsp:nvSpPr>
      <dsp:spPr>
        <a:xfrm>
          <a:off x="0" y="457746"/>
          <a:ext cx="6096000" cy="1455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/>
            <a:t>an email to an online shopper, a phishing scam may contain a link to a malicious site that resembles an e-commerce site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/>
            <a:t>focus on targeting important user data like credit card numbers and login credentials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500" kern="1200" dirty="0"/>
        </a:p>
      </dsp:txBody>
      <dsp:txXfrm>
        <a:off x="0" y="457746"/>
        <a:ext cx="6096000" cy="1455210"/>
      </dsp:txXfrm>
    </dsp:sp>
    <dsp:sp modelId="{EDE76FD9-74AE-4910-86C4-2F5A73DDF8DC}">
      <dsp:nvSpPr>
        <dsp:cNvPr id="0" name=""/>
        <dsp:cNvSpPr/>
      </dsp:nvSpPr>
      <dsp:spPr>
        <a:xfrm>
          <a:off x="0" y="1912956"/>
          <a:ext cx="6096000" cy="38096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Man-in-the-middle Attacks</a:t>
          </a:r>
          <a:endParaRPr lang="en-US" sz="1800" b="1" kern="1200" dirty="0"/>
        </a:p>
      </dsp:txBody>
      <dsp:txXfrm>
        <a:off x="18597" y="1931553"/>
        <a:ext cx="6058806" cy="343774"/>
      </dsp:txXfrm>
    </dsp:sp>
    <dsp:sp modelId="{F436EA1E-0BC9-4976-8C1E-742D17839A86}">
      <dsp:nvSpPr>
        <dsp:cNvPr id="0" name=""/>
        <dsp:cNvSpPr/>
      </dsp:nvSpPr>
      <dsp:spPr>
        <a:xfrm>
          <a:off x="0" y="2293924"/>
          <a:ext cx="6096000" cy="1730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/>
            <a:t>Listening to the communications made by users of an e-commerce website.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/>
            <a:t>Hackers get to see a people’s browsing history, credit card numbers,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smtClean="0"/>
            <a:t>passwords and usernames if the websites they are visiting lack strong encryptions.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500" kern="1200" dirty="0"/>
        </a:p>
      </dsp:txBody>
      <dsp:txXfrm>
        <a:off x="0" y="2293924"/>
        <a:ext cx="6096000" cy="17305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1C5F2D-5C02-44F2-88AF-1E1A5E727CA0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Password</a:t>
          </a:r>
          <a:endParaRPr lang="en-US" sz="1500" b="1" kern="1200" dirty="0"/>
        </a:p>
      </dsp:txBody>
      <dsp:txXfrm rot="-5400000">
        <a:off x="1" y="520688"/>
        <a:ext cx="1039018" cy="445294"/>
      </dsp:txXfrm>
    </dsp:sp>
    <dsp:sp modelId="{F53AB633-AF9D-44EF-812E-9BE33165E3F6}">
      <dsp:nvSpPr>
        <dsp:cNvPr id="0" name=""/>
        <dsp:cNvSpPr/>
      </dsp:nvSpPr>
      <dsp:spPr>
        <a:xfrm rot="5400000">
          <a:off x="3085107" y="-2044909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Require stronger passwords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 strong password contains a mix of alphabetical letters and numbers.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 rot="-5400000">
        <a:off x="1039018" y="48278"/>
        <a:ext cx="5009883" cy="870607"/>
      </dsp:txXfrm>
    </dsp:sp>
    <dsp:sp modelId="{114E11A7-DA1F-4EFE-A6CA-6B5C90DB4CA2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Antivirus</a:t>
          </a:r>
          <a:r>
            <a:rPr lang="en-US" sz="1500" kern="1200" dirty="0" smtClean="0"/>
            <a:t>	</a:t>
          </a:r>
          <a:endParaRPr lang="en-US" sz="1500" kern="1200" dirty="0"/>
        </a:p>
      </dsp:txBody>
      <dsp:txXfrm rot="-5400000">
        <a:off x="1" y="1809352"/>
        <a:ext cx="1039018" cy="445294"/>
      </dsp:txXfrm>
    </dsp:sp>
    <dsp:sp modelId="{62E898E9-1A5E-479E-B260-66F1B7303E84}">
      <dsp:nvSpPr>
        <dsp:cNvPr id="0" name=""/>
        <dsp:cNvSpPr/>
      </dsp:nvSpPr>
      <dsp:spPr>
        <a:xfrm rot="5400000">
          <a:off x="3036712" y="-776091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Good Antivirus Software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Regular Updates</a:t>
          </a:r>
          <a:endParaRPr lang="en-US" sz="1200" kern="1200" dirty="0"/>
        </a:p>
      </dsp:txBody>
      <dsp:txXfrm rot="-5400000">
        <a:off x="990623" y="1317096"/>
        <a:ext cx="5009883" cy="870607"/>
      </dsp:txXfrm>
    </dsp:sp>
    <dsp:sp modelId="{BBC3D1FD-71DD-4B3D-92B7-2D99D8D01390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HTTPS</a:t>
          </a:r>
          <a:endParaRPr lang="en-US" sz="1500" b="1" kern="1200" dirty="0"/>
        </a:p>
      </dsp:txBody>
      <dsp:txXfrm rot="-5400000">
        <a:off x="1" y="3098016"/>
        <a:ext cx="1039018" cy="445294"/>
      </dsp:txXfrm>
    </dsp:sp>
    <dsp:sp modelId="{37811B2B-C3B5-45F1-BA67-7A558290FF04}">
      <dsp:nvSpPr>
        <dsp:cNvPr id="0" name=""/>
        <dsp:cNvSpPr/>
      </dsp:nvSpPr>
      <dsp:spPr>
        <a:xfrm rot="5400000">
          <a:off x="3085107" y="519306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HTTP Versus HTTPS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HTTPS is secured website</a:t>
          </a:r>
          <a:endParaRPr lang="en-US" sz="1200" kern="1200" dirty="0"/>
        </a:p>
      </dsp:txBody>
      <dsp:txXfrm rot="-5400000">
        <a:off x="1039018" y="2612493"/>
        <a:ext cx="5009883" cy="8706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1C5F2D-5C02-44F2-88AF-1E1A5E727CA0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Phishing</a:t>
          </a:r>
          <a:endParaRPr lang="en-US" sz="1100" b="1" kern="1200" dirty="0"/>
        </a:p>
      </dsp:txBody>
      <dsp:txXfrm rot="-5400000">
        <a:off x="1" y="520688"/>
        <a:ext cx="1039018" cy="445294"/>
      </dsp:txXfrm>
    </dsp:sp>
    <dsp:sp modelId="{F53AB633-AF9D-44EF-812E-9BE33165E3F6}">
      <dsp:nvSpPr>
        <dsp:cNvPr id="0" name=""/>
        <dsp:cNvSpPr/>
      </dsp:nvSpPr>
      <dsp:spPr>
        <a:xfrm rot="5400000">
          <a:off x="3085107" y="-2044909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Careful reading of emails from unknown sources.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Suspicious domain name, Subject, Content, URL etc</a:t>
          </a:r>
          <a:r>
            <a:rPr lang="en-US" sz="1600" kern="1200" dirty="0" smtClean="0"/>
            <a:t>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 rot="-5400000">
        <a:off x="1039018" y="48278"/>
        <a:ext cx="5009883" cy="870607"/>
      </dsp:txXfrm>
    </dsp:sp>
    <dsp:sp modelId="{114E11A7-DA1F-4EFE-A6CA-6B5C90DB4CA2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SSL Certificate</a:t>
          </a:r>
          <a:r>
            <a:rPr lang="en-US" sz="1100" kern="1200" dirty="0" smtClean="0"/>
            <a:t>	</a:t>
          </a:r>
          <a:endParaRPr lang="en-US" sz="1100" kern="1200" dirty="0"/>
        </a:p>
      </dsp:txBody>
      <dsp:txXfrm rot="-5400000">
        <a:off x="1" y="1809352"/>
        <a:ext cx="1039018" cy="445294"/>
      </dsp:txXfrm>
    </dsp:sp>
    <dsp:sp modelId="{62E898E9-1A5E-479E-B260-66F1B7303E84}">
      <dsp:nvSpPr>
        <dsp:cNvPr id="0" name=""/>
        <dsp:cNvSpPr/>
      </dsp:nvSpPr>
      <dsp:spPr>
        <a:xfrm rot="5400000">
          <a:off x="3085107" y="-776091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Secure Socket layer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Secure encrypted communication </a:t>
          </a:r>
          <a:endParaRPr lang="en-US" sz="1200" kern="1200" dirty="0"/>
        </a:p>
      </dsp:txBody>
      <dsp:txXfrm rot="-5400000">
        <a:off x="1039018" y="1317096"/>
        <a:ext cx="5009883" cy="870607"/>
      </dsp:txXfrm>
    </dsp:sp>
    <dsp:sp modelId="{BBC3D1FD-71DD-4B3D-92B7-2D99D8D01390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Sensitive Details</a:t>
          </a:r>
          <a:r>
            <a:rPr lang="en-US" sz="1100" kern="1200" dirty="0" smtClean="0"/>
            <a:t>	</a:t>
          </a:r>
          <a:endParaRPr lang="en-US" sz="1100" kern="1200" dirty="0"/>
        </a:p>
      </dsp:txBody>
      <dsp:txXfrm rot="-5400000">
        <a:off x="1" y="3098016"/>
        <a:ext cx="1039018" cy="445294"/>
      </dsp:txXfrm>
    </dsp:sp>
    <dsp:sp modelId="{37811B2B-C3B5-45F1-BA67-7A558290FF04}">
      <dsp:nvSpPr>
        <dsp:cNvPr id="0" name=""/>
        <dsp:cNvSpPr/>
      </dsp:nvSpPr>
      <dsp:spPr>
        <a:xfrm rot="5400000">
          <a:off x="3085107" y="519306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Birth Date, Pet Name, Nick Name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Mothers maiden name </a:t>
          </a:r>
          <a:endParaRPr lang="en-US" sz="1200" kern="1200" dirty="0"/>
        </a:p>
      </dsp:txBody>
      <dsp:txXfrm rot="-5400000">
        <a:off x="1039018" y="2612493"/>
        <a:ext cx="5009883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A5114-A807-4739-A635-F58B1DCBA2C0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5C2FA-F83E-4030-89C3-173352203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84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9122-497C-49B9-A875-C848EEB71F8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9122-497C-49B9-A875-C848EEB71F8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9122-497C-49B9-A875-C848EEB71F8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9122-497C-49B9-A875-C848EEB71F8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9122-497C-49B9-A875-C848EEB71F8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9122-497C-49B9-A875-C848EEB71F8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9122-497C-49B9-A875-C848EEB71F8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9122-497C-49B9-A875-C848EEB71F8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9122-497C-49B9-A875-C848EEB71F8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9122-497C-49B9-A875-C848EEB71F8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F9122-497C-49B9-A875-C848EEB71F8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889A8B-1A95-4291-9AAE-BCEB7ED1EB9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DF9122-497C-49B9-A875-C848EEB71F82}" type="datetimeFigureOut">
              <a:rPr lang="en-US" smtClean="0"/>
              <a:t>11/4/2019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889A8B-1A95-4291-9AAE-BCEB7ED1EB9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diagramLayout" Target="../diagrams/layout4.xml"/><Relationship Id="rId7" Type="http://schemas.openxmlformats.org/officeDocument/2006/relationships/image" Target="../media/image3.tmp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5.tm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mp"/><Relationship Id="rId3" Type="http://schemas.openxmlformats.org/officeDocument/2006/relationships/diagramLayout" Target="../diagrams/layout5.xml"/><Relationship Id="rId7" Type="http://schemas.openxmlformats.org/officeDocument/2006/relationships/image" Target="../media/image6.tmp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8.tm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Safe e-Commerce tips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Rahul </a:t>
            </a:r>
            <a:r>
              <a:rPr lang="en-US" dirty="0" err="1" smtClean="0"/>
              <a:t>Zalte</a:t>
            </a:r>
            <a:endParaRPr lang="en-US" dirty="0" smtClean="0"/>
          </a:p>
          <a:p>
            <a:r>
              <a:rPr lang="en-US" dirty="0" smtClean="0"/>
              <a:t>Assistant Commissioner of State Tax</a:t>
            </a:r>
          </a:p>
          <a:p>
            <a:r>
              <a:rPr lang="en-US" dirty="0" smtClean="0"/>
              <a:t>CPTP 4A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0322-AF55-4149-8142-FF7793E8515A}" type="datetime2">
              <a:rPr lang="en-US" smtClean="0"/>
              <a:t>Monday, November 04,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Rahul Zalte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7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7467600" cy="9144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What is e- Commerce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854696" cy="914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i="1" dirty="0"/>
              <a:t> </a:t>
            </a:r>
          </a:p>
          <a:p>
            <a:pPr algn="l"/>
            <a:r>
              <a:rPr lang="en-US" dirty="0"/>
              <a:t> </a:t>
            </a:r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0322-AF55-4149-8142-FF7793E8515A}" type="datetime2">
              <a:rPr lang="en-US" smtClean="0"/>
              <a:t>Monday, November 04,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Rahul Zalte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600720774"/>
              </p:ext>
            </p:extLst>
          </p:nvPr>
        </p:nvGraphicFramePr>
        <p:xfrm>
          <a:off x="609600" y="1905000"/>
          <a:ext cx="8458200" cy="447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868680" y="1447800"/>
            <a:ext cx="7132320" cy="762000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</a:rPr>
              <a:t>electronically buying or selling of products on online </a:t>
            </a:r>
            <a:r>
              <a:rPr lang="en-US" b="1" dirty="0" smtClean="0">
                <a:solidFill>
                  <a:schemeClr val="tx1"/>
                </a:solidFill>
              </a:rPr>
              <a:t>over </a:t>
            </a:r>
            <a:r>
              <a:rPr lang="en-US" b="1" dirty="0">
                <a:solidFill>
                  <a:schemeClr val="tx1"/>
                </a:solidFill>
              </a:rPr>
              <a:t> Internet. It </a:t>
            </a:r>
            <a:r>
              <a:rPr lang="en-US" b="1" dirty="0" smtClean="0">
                <a:solidFill>
                  <a:schemeClr val="tx1"/>
                </a:solidFill>
              </a:rPr>
              <a:t>involves -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0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7467600" cy="9144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What is e- Commerce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854696" cy="914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i="1" dirty="0"/>
              <a:t> </a:t>
            </a:r>
          </a:p>
          <a:p>
            <a:pPr algn="l"/>
            <a:r>
              <a:rPr lang="en-US" dirty="0"/>
              <a:t> </a:t>
            </a:r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0322-AF55-4149-8142-FF7793E8515A}" type="datetime2">
              <a:rPr lang="en-US" smtClean="0"/>
              <a:t>Monday, November 04,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Rahul Zalte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3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868680" y="1447800"/>
            <a:ext cx="7132320" cy="762000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E-Commerce Sites Examples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31" y="2362200"/>
            <a:ext cx="8077199" cy="4220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1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7467600" cy="9144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Safety issues Involved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0322-AF55-4149-8142-FF7793E8515A}" type="datetime2">
              <a:rPr lang="en-US" smtClean="0"/>
              <a:t>Monday, November 04,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467084"/>
            <a:ext cx="3352800" cy="365125"/>
          </a:xfrm>
        </p:spPr>
        <p:txBody>
          <a:bodyPr/>
          <a:lstStyle/>
          <a:p>
            <a:r>
              <a:rPr lang="en-US" smtClean="0"/>
              <a:t>Rahul Zalte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53549174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292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7467600" cy="9144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Safety issues Involved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0322-AF55-4149-8142-FF7793E8515A}" type="datetime2">
              <a:rPr lang="en-US" smtClean="0"/>
              <a:t>Monday, November 04,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467084"/>
            <a:ext cx="3352800" cy="365125"/>
          </a:xfrm>
        </p:spPr>
        <p:txBody>
          <a:bodyPr/>
          <a:lstStyle/>
          <a:p>
            <a:r>
              <a:rPr lang="en-US" smtClean="0"/>
              <a:t>Rahul Zalte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11849130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157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5867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Safety Precautions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0322-AF55-4149-8142-FF7793E8515A}" type="datetime2">
              <a:rPr lang="en-US" smtClean="0"/>
              <a:t>Monday, November 04,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467084"/>
            <a:ext cx="3352800" cy="365125"/>
          </a:xfrm>
        </p:spPr>
        <p:txBody>
          <a:bodyPr/>
          <a:lstStyle/>
          <a:p>
            <a:r>
              <a:rPr lang="en-US" smtClean="0"/>
              <a:t>Rahul Zalte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60545356"/>
              </p:ext>
            </p:extLst>
          </p:nvPr>
        </p:nvGraphicFramePr>
        <p:xfrm>
          <a:off x="762000" y="12065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886200"/>
            <a:ext cx="3362795" cy="1676400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134795"/>
            <a:ext cx="1524000" cy="1913205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977" y="2590800"/>
            <a:ext cx="2368223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25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152400"/>
            <a:ext cx="7543800" cy="71979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Safety Precautions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0322-AF55-4149-8142-FF7793E8515A}" type="datetime2">
              <a:rPr lang="en-US" smtClean="0"/>
              <a:t>Monday, November 04,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467084"/>
            <a:ext cx="3352800" cy="365125"/>
          </a:xfrm>
        </p:spPr>
        <p:txBody>
          <a:bodyPr/>
          <a:lstStyle/>
          <a:p>
            <a:r>
              <a:rPr lang="en-US" smtClean="0"/>
              <a:t>Rahul Zalte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77194345"/>
              </p:ext>
            </p:extLst>
          </p:nvPr>
        </p:nvGraphicFramePr>
        <p:xfrm>
          <a:off x="457200" y="1447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872196"/>
            <a:ext cx="3124200" cy="2117741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799" y="2792932"/>
            <a:ext cx="2838815" cy="1295581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267200"/>
            <a:ext cx="4210415" cy="140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13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854696" cy="914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i="1" dirty="0"/>
              <a:t> </a:t>
            </a:r>
          </a:p>
          <a:p>
            <a:pPr algn="l"/>
            <a:r>
              <a:rPr lang="en-US" dirty="0"/>
              <a:t> </a:t>
            </a:r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0322-AF55-4149-8142-FF7793E8515A}" type="datetime2">
              <a:rPr lang="en-US" smtClean="0"/>
              <a:t>Monday, November 04,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Rahul Zalte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9A8B-1A95-4291-9AAE-BCEB7ED1EB99}" type="slidenum">
              <a:rPr lang="en-US" smtClean="0"/>
              <a:t>8</a:t>
            </a:fld>
            <a:endParaRPr lang="en-US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676400"/>
            <a:ext cx="6019800" cy="316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11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</TotalTime>
  <Words>283</Words>
  <Application>Microsoft Office PowerPoint</Application>
  <PresentationFormat>On-screen Show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Safe e-Commerce tips</vt:lpstr>
      <vt:lpstr>What is e- Commerce</vt:lpstr>
      <vt:lpstr>What is e- Commerce</vt:lpstr>
      <vt:lpstr>Safety issues Involved</vt:lpstr>
      <vt:lpstr>Safety issues Involved</vt:lpstr>
      <vt:lpstr>Safety Precautions</vt:lpstr>
      <vt:lpstr>Safety Precautions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 e-Commerce tips</dc:title>
  <dc:creator>d93</dc:creator>
  <cp:lastModifiedBy>d93</cp:lastModifiedBy>
  <cp:revision>13</cp:revision>
  <dcterms:created xsi:type="dcterms:W3CDTF">2019-11-04T14:41:47Z</dcterms:created>
  <dcterms:modified xsi:type="dcterms:W3CDTF">2019-11-04T17:15:06Z</dcterms:modified>
</cp:coreProperties>
</file>