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2" r:id="rId3"/>
    <p:sldId id="256" r:id="rId4"/>
    <p:sldId id="257" r:id="rId5"/>
    <p:sldId id="258" r:id="rId6"/>
    <p:sldId id="259" r:id="rId7"/>
    <p:sldId id="260" r:id="rId8"/>
    <p:sldId id="261"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2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7CF3CC7-E0F2-4210-975A-7F7F39A2B511}" type="datetimeFigureOut">
              <a:rPr lang="en-IN" smtClean="0"/>
              <a:t>05-11-2019</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E709824-1062-4AC5-BBBB-F104983536E2}" type="slidenum">
              <a:rPr lang="en-IN" smtClean="0"/>
              <a:t>‹#›</a:t>
            </a:fld>
            <a:endParaRPr lang="en-IN"/>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7CF3CC7-E0F2-4210-975A-7F7F39A2B511}" type="datetimeFigureOut">
              <a:rPr lang="en-IN" smtClean="0"/>
              <a:t>05-11-2019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E709824-1062-4AC5-BBBB-F104983536E2}" type="slidenum">
              <a:rPr lang="en-IN" smtClean="0"/>
              <a:t>‹#›</a:t>
            </a:fld>
            <a:endParaRPr lang="en-IN"/>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7CF3CC7-E0F2-4210-975A-7F7F39A2B511}" type="datetimeFigureOut">
              <a:rPr lang="en-IN" smtClean="0"/>
              <a:t>05-11-2019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E709824-1062-4AC5-BBBB-F104983536E2}" type="slidenum">
              <a:rPr lang="en-IN" smtClean="0"/>
              <a:t>‹#›</a:t>
            </a:fld>
            <a:endParaRPr lang="en-IN"/>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7CF3CC7-E0F2-4210-975A-7F7F39A2B511}" type="datetimeFigureOut">
              <a:rPr lang="en-IN" smtClean="0"/>
              <a:t>05-11-2019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E709824-1062-4AC5-BBBB-F104983536E2}"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7CF3CC7-E0F2-4210-975A-7F7F39A2B511}" type="datetimeFigureOut">
              <a:rPr lang="en-IN" smtClean="0"/>
              <a:t>05-11-2019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E709824-1062-4AC5-BBBB-F104983536E2}" type="slidenum">
              <a:rPr lang="en-IN" smtClean="0"/>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7CF3CC7-E0F2-4210-975A-7F7F39A2B511}" type="datetimeFigureOut">
              <a:rPr lang="en-IN" smtClean="0"/>
              <a:t>05-11-2019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E709824-1062-4AC5-BBBB-F104983536E2}"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7CF3CC7-E0F2-4210-975A-7F7F39A2B511}" type="datetimeFigureOut">
              <a:rPr lang="en-IN" smtClean="0"/>
              <a:t>05-11-2019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0E709824-1062-4AC5-BBBB-F104983536E2}"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7CF3CC7-E0F2-4210-975A-7F7F39A2B511}" type="datetimeFigureOut">
              <a:rPr lang="en-IN" smtClean="0"/>
              <a:t>05-11-2019</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0E709824-1062-4AC5-BBBB-F104983536E2}"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7CF3CC7-E0F2-4210-975A-7F7F39A2B511}" type="datetimeFigureOut">
              <a:rPr lang="en-IN" smtClean="0"/>
              <a:t>05-11-2019</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0E709824-1062-4AC5-BBBB-F104983536E2}" type="slidenum">
              <a:rPr lang="en-IN" smtClean="0"/>
              <a:t>‹#›</a:t>
            </a:fld>
            <a:endParaRPr lang="en-IN"/>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7CF3CC7-E0F2-4210-975A-7F7F39A2B511}" type="datetimeFigureOut">
              <a:rPr lang="en-IN" smtClean="0"/>
              <a:t>05-11-2019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E709824-1062-4AC5-BBBB-F104983536E2}"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7CF3CC7-E0F2-4210-975A-7F7F39A2B511}" type="datetimeFigureOut">
              <a:rPr lang="en-IN" smtClean="0"/>
              <a:t>05-11-2019</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E709824-1062-4AC5-BBBB-F104983536E2}" type="slidenum">
              <a:rPr lang="en-IN" smtClean="0"/>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7CF3CC7-E0F2-4210-975A-7F7F39A2B511}" type="datetimeFigureOut">
              <a:rPr lang="en-IN" smtClean="0"/>
              <a:t>05-11-2019</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E709824-1062-4AC5-BBBB-F104983536E2}"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68959"/>
            <a:ext cx="8229600" cy="2016225"/>
          </a:xfrm>
        </p:spPr>
        <p:txBody>
          <a:bodyPr/>
          <a:lstStyle/>
          <a:p>
            <a:r>
              <a:rPr lang="en-IN" b="1" dirty="0" smtClean="0">
                <a:solidFill>
                  <a:schemeClr val="accent2">
                    <a:lumMod val="75000"/>
                  </a:schemeClr>
                </a:solidFill>
              </a:rPr>
              <a:t>PRESENTED BY</a:t>
            </a:r>
            <a:r>
              <a:rPr lang="en-IN" b="1" dirty="0" smtClean="0"/>
              <a:t>- </a:t>
            </a:r>
            <a:r>
              <a:rPr lang="en-IN" b="1" dirty="0" err="1" smtClean="0">
                <a:solidFill>
                  <a:srgbClr val="7030A0"/>
                </a:solidFill>
              </a:rPr>
              <a:t>Mr.</a:t>
            </a:r>
            <a:r>
              <a:rPr lang="en-IN" b="1" dirty="0" smtClean="0">
                <a:solidFill>
                  <a:srgbClr val="7030A0"/>
                </a:solidFill>
              </a:rPr>
              <a:t> RAHUL BALU AWARE</a:t>
            </a:r>
          </a:p>
          <a:p>
            <a:pPr marL="0" indent="0">
              <a:buNone/>
            </a:pPr>
            <a:r>
              <a:rPr lang="en-IN" b="1" dirty="0">
                <a:solidFill>
                  <a:srgbClr val="7030A0"/>
                </a:solidFill>
              </a:rPr>
              <a:t> </a:t>
            </a:r>
            <a:r>
              <a:rPr lang="en-IN" b="1" dirty="0" smtClean="0">
                <a:solidFill>
                  <a:srgbClr val="7030A0"/>
                </a:solidFill>
              </a:rPr>
              <a:t>                                                             (DY.SP)</a:t>
            </a:r>
          </a:p>
          <a:p>
            <a:pPr marL="0" indent="0">
              <a:buNone/>
            </a:pPr>
            <a:r>
              <a:rPr lang="en-IN" b="1" dirty="0">
                <a:solidFill>
                  <a:schemeClr val="accent2">
                    <a:lumMod val="75000"/>
                  </a:schemeClr>
                </a:solidFill>
              </a:rPr>
              <a:t> </a:t>
            </a:r>
            <a:r>
              <a:rPr lang="en-IN" b="1" dirty="0" smtClean="0">
                <a:solidFill>
                  <a:schemeClr val="accent2">
                    <a:lumMod val="75000"/>
                  </a:schemeClr>
                </a:solidFill>
              </a:rPr>
              <a:t>BATCH</a:t>
            </a:r>
            <a:r>
              <a:rPr lang="en-IN" b="1" dirty="0" smtClean="0"/>
              <a:t>- </a:t>
            </a:r>
            <a:r>
              <a:rPr lang="en-IN" b="1" dirty="0" smtClean="0">
                <a:solidFill>
                  <a:srgbClr val="7030A0"/>
                </a:solidFill>
              </a:rPr>
              <a:t>C</a:t>
            </a:r>
            <a:endParaRPr lang="en-IN" b="1" dirty="0">
              <a:solidFill>
                <a:srgbClr val="7030A0"/>
              </a:solidFill>
            </a:endParaRPr>
          </a:p>
        </p:txBody>
      </p:sp>
      <p:sp>
        <p:nvSpPr>
          <p:cNvPr id="2" name="Title 1"/>
          <p:cNvSpPr>
            <a:spLocks noGrp="1"/>
          </p:cNvSpPr>
          <p:nvPr>
            <p:ph type="title"/>
          </p:nvPr>
        </p:nvSpPr>
        <p:spPr/>
        <p:txBody>
          <a:bodyPr>
            <a:normAutofit fontScale="90000"/>
          </a:bodyPr>
          <a:lstStyle/>
          <a:p>
            <a:r>
              <a:rPr lang="en-IN" b="1" dirty="0" smtClean="0">
                <a:solidFill>
                  <a:srgbClr val="7030A0"/>
                </a:solidFill>
              </a:rPr>
              <a:t>USE SAFETY TIPS FOR USING PUBLIC WIFI NETWORKS</a:t>
            </a:r>
            <a:endParaRPr lang="en-IN" b="1" dirty="0">
              <a:solidFill>
                <a:srgbClr val="7030A0"/>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771525"/>
            <a:ext cx="2581275" cy="17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5689169"/>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a:t>WiFi</a:t>
            </a:r>
            <a:r>
              <a:rPr lang="en-IN" dirty="0"/>
              <a:t> is a technology that uses radio waves to provide network connectivity. A connection is established using a wireless adapter to create hotspots — areas in the vicinity of a wireless router that are connected to the network and allow users to access internet services.</a:t>
            </a:r>
          </a:p>
        </p:txBody>
      </p:sp>
      <p:sp>
        <p:nvSpPr>
          <p:cNvPr id="2" name="Title 1"/>
          <p:cNvSpPr>
            <a:spLocks noGrp="1"/>
          </p:cNvSpPr>
          <p:nvPr>
            <p:ph type="title"/>
          </p:nvPr>
        </p:nvSpPr>
        <p:spPr/>
        <p:txBody>
          <a:bodyPr/>
          <a:lstStyle/>
          <a:p>
            <a:r>
              <a:rPr lang="en-IN" dirty="0" smtClean="0"/>
              <a:t>WHAT IS WIFI ??</a:t>
            </a:r>
            <a:endParaRPr lang="en-IN"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4208" y="188640"/>
            <a:ext cx="2304256"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832" y="4653136"/>
            <a:ext cx="2466975"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2887337"/>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88640"/>
            <a:ext cx="7772400" cy="1470025"/>
          </a:xfrm>
        </p:spPr>
        <p:txBody>
          <a:bodyPr>
            <a:normAutofit fontScale="90000"/>
          </a:bodyPr>
          <a:lstStyle/>
          <a:p>
            <a:r>
              <a:rPr lang="en-IN" dirty="0" smtClean="0"/>
              <a:t>Risk </a:t>
            </a:r>
            <a:r>
              <a:rPr lang="en-IN" dirty="0"/>
              <a:t>of using a public </a:t>
            </a:r>
            <a:r>
              <a:rPr lang="en-IN" dirty="0" err="1"/>
              <a:t>wi-fi</a:t>
            </a:r>
            <a:r>
              <a:rPr lang="en-IN" b="1" dirty="0"/>
              <a:t/>
            </a:r>
            <a:br>
              <a:rPr lang="en-IN" b="1" dirty="0"/>
            </a:br>
            <a:endParaRPr lang="en-IN" dirty="0"/>
          </a:p>
        </p:txBody>
      </p:sp>
      <p:sp>
        <p:nvSpPr>
          <p:cNvPr id="3" name="Subtitle 2"/>
          <p:cNvSpPr>
            <a:spLocks noGrp="1"/>
          </p:cNvSpPr>
          <p:nvPr>
            <p:ph type="subTitle" idx="1"/>
          </p:nvPr>
        </p:nvSpPr>
        <p:spPr>
          <a:xfrm>
            <a:off x="1371600" y="1268760"/>
            <a:ext cx="6400800" cy="5256584"/>
          </a:xfrm>
        </p:spPr>
        <p:txBody>
          <a:bodyPr/>
          <a:lstStyle/>
          <a:p>
            <a:r>
              <a:rPr lang="en-IN" b="1" dirty="0"/>
              <a:t>It might not be a legitimate connection at all: </a:t>
            </a:r>
            <a:endParaRPr lang="en-IN" b="1" dirty="0" smtClean="0"/>
          </a:p>
          <a:p>
            <a:r>
              <a:rPr lang="en-IN" dirty="0" smtClean="0">
                <a:effectLst>
                  <a:outerShdw blurRad="38100" dist="38100" dir="2700000" algn="tl">
                    <a:srgbClr val="000000">
                      <a:alpha val="43137"/>
                    </a:srgbClr>
                  </a:outerShdw>
                </a:effectLst>
              </a:rPr>
              <a:t>Yes</a:t>
            </a:r>
            <a:r>
              <a:rPr lang="en-IN" dirty="0">
                <a:effectLst>
                  <a:outerShdw blurRad="38100" dist="38100" dir="2700000" algn="tl">
                    <a:srgbClr val="000000">
                      <a:alpha val="43137"/>
                    </a:srgbClr>
                  </a:outerShdw>
                </a:effectLst>
              </a:rPr>
              <a:t>, hackers have the knowledge to create fake hotspots which are not password protected to lure potential victims</a:t>
            </a:r>
            <a:r>
              <a:rPr lang="en-IN" dirty="0" smtClean="0">
                <a:effectLst>
                  <a:outerShdw blurRad="38100" dist="38100" dir="2700000" algn="tl">
                    <a:srgbClr val="000000">
                      <a:alpha val="43137"/>
                    </a:srgbClr>
                  </a:outerShdw>
                </a:effectLst>
              </a:rPr>
              <a:t>.</a:t>
            </a:r>
          </a:p>
          <a:p>
            <a:endParaRPr lang="en-IN"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4653136"/>
            <a:ext cx="261937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0696017"/>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b="1" dirty="0" smtClean="0"/>
              <a:t>1.</a:t>
            </a:r>
            <a:r>
              <a:rPr lang="en-IN" b="1" dirty="0"/>
              <a:t> Look for the padlock.</a:t>
            </a:r>
          </a:p>
          <a:p>
            <a:r>
              <a:rPr lang="en-IN" dirty="0"/>
              <a:t>Websites that use HTTPS encrypt your activity; therefore, anything you do on that site is confidential. Look for a padlock in the address bar or simply check the URL for "https://....”  , which is an add-on that will force an encrypted connection on many popular sites; however, not all websites allow this add-on.</a:t>
            </a:r>
          </a:p>
          <a:p>
            <a:endParaRPr lang="en-IN" dirty="0"/>
          </a:p>
        </p:txBody>
      </p:sp>
      <p:sp>
        <p:nvSpPr>
          <p:cNvPr id="2" name="Title 1"/>
          <p:cNvSpPr>
            <a:spLocks noGrp="1"/>
          </p:cNvSpPr>
          <p:nvPr>
            <p:ph type="title"/>
          </p:nvPr>
        </p:nvSpPr>
        <p:spPr/>
        <p:txBody>
          <a:bodyPr/>
          <a:lstStyle/>
          <a:p>
            <a:r>
              <a:rPr lang="en-IN" dirty="0" smtClean="0"/>
              <a:t>SECURITY TIPS</a:t>
            </a:r>
            <a:endParaRPr lang="en-IN"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116632"/>
            <a:ext cx="40005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320766"/>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Check </a:t>
            </a:r>
            <a:r>
              <a:rPr lang="en-IN" dirty="0"/>
              <a:t>with an employee at the place where you are using the hot spot to make sure you are logging into the correct network. Some hackers may set up fake networks like “FREE Public Wi-Fi,” or use the name of the venue as a way to access your information. </a:t>
            </a:r>
          </a:p>
          <a:p>
            <a:endParaRPr lang="en-IN" dirty="0"/>
          </a:p>
        </p:txBody>
      </p:sp>
      <p:sp>
        <p:nvSpPr>
          <p:cNvPr id="2" name="Title 1"/>
          <p:cNvSpPr>
            <a:spLocks noGrp="1"/>
          </p:cNvSpPr>
          <p:nvPr>
            <p:ph type="title"/>
          </p:nvPr>
        </p:nvSpPr>
        <p:spPr>
          <a:xfrm>
            <a:off x="467544" y="476672"/>
            <a:ext cx="8229600" cy="1143000"/>
          </a:xfrm>
        </p:spPr>
        <p:txBody>
          <a:bodyPr>
            <a:normAutofit fontScale="90000"/>
          </a:bodyPr>
          <a:lstStyle/>
          <a:p>
            <a:r>
              <a:rPr lang="en-IN" b="1" dirty="0" smtClean="0"/>
              <a:t>2. Be sure you are using the appropriate Wi-Fi network. </a:t>
            </a:r>
            <a:br>
              <a:rPr lang="en-IN" b="1" dirty="0" smtClean="0"/>
            </a:br>
            <a:endParaRPr lang="en-IN"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4060343"/>
            <a:ext cx="1647825"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464192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305126"/>
            <a:ext cx="8229600" cy="4525963"/>
          </a:xfrm>
        </p:spPr>
        <p:txBody>
          <a:bodyPr>
            <a:normAutofit/>
          </a:bodyPr>
          <a:lstStyle/>
          <a:p>
            <a:r>
              <a:rPr lang="en-IN" dirty="0" smtClean="0"/>
              <a:t>You </a:t>
            </a:r>
            <a:r>
              <a:rPr lang="en-IN" dirty="0"/>
              <a:t>never want to be “unarmed” when you are using a hot spot. Make sure your anti-virus and anti-spyware software programs are updated. If something seems wrong when you are using the </a:t>
            </a:r>
            <a:r>
              <a:rPr lang="en-IN" dirty="0" smtClean="0"/>
              <a:t>Internet using public </a:t>
            </a:r>
            <a:r>
              <a:rPr lang="en-IN" dirty="0" err="1" smtClean="0"/>
              <a:t>wifi</a:t>
            </a:r>
            <a:r>
              <a:rPr lang="en-IN" dirty="0" smtClean="0"/>
              <a:t>, </a:t>
            </a:r>
            <a:r>
              <a:rPr lang="en-IN" dirty="0"/>
              <a:t>get out as soon as possible. Don’t take a chance with your information.</a:t>
            </a:r>
          </a:p>
          <a:p>
            <a:endParaRPr lang="en-IN" dirty="0"/>
          </a:p>
        </p:txBody>
      </p:sp>
      <p:sp>
        <p:nvSpPr>
          <p:cNvPr id="2" name="Title 1"/>
          <p:cNvSpPr>
            <a:spLocks noGrp="1"/>
          </p:cNvSpPr>
          <p:nvPr>
            <p:ph type="title"/>
          </p:nvPr>
        </p:nvSpPr>
        <p:spPr>
          <a:xfrm>
            <a:off x="467544" y="692696"/>
            <a:ext cx="8229600" cy="1143000"/>
          </a:xfrm>
        </p:spPr>
        <p:txBody>
          <a:bodyPr>
            <a:normAutofit fontScale="90000"/>
          </a:bodyPr>
          <a:lstStyle/>
          <a:p>
            <a:r>
              <a:rPr lang="en-IN" b="1" dirty="0" smtClean="0"/>
              <a:t>3.Make sure you have updated anti-virus and anti-spyware software on your computer. </a:t>
            </a:r>
            <a:br>
              <a:rPr lang="en-IN" b="1" dirty="0" smtClean="0"/>
            </a:br>
            <a:endParaRPr lang="en-IN"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4869160"/>
            <a:ext cx="261937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0028893"/>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IN" b="1" dirty="0"/>
              <a:t> </a:t>
            </a:r>
          </a:p>
          <a:p>
            <a:r>
              <a:rPr lang="en-IN" dirty="0"/>
              <a:t>You should treat all open networks as a security risk. We would recommend not doing any type of banking, online shopping or anything else that would expose your private information while on a Wi-Fi network. The rule of thumb to consider is that if you aren't willing to share the information with the public, it is wise to simply wait until you get home to do it (or do it with the secure network of your phone).</a:t>
            </a:r>
          </a:p>
          <a:p>
            <a:endParaRPr lang="en-IN" dirty="0"/>
          </a:p>
        </p:txBody>
      </p:sp>
      <p:sp>
        <p:nvSpPr>
          <p:cNvPr id="2" name="Title 1"/>
          <p:cNvSpPr>
            <a:spLocks noGrp="1"/>
          </p:cNvSpPr>
          <p:nvPr>
            <p:ph type="title"/>
          </p:nvPr>
        </p:nvSpPr>
        <p:spPr>
          <a:xfrm>
            <a:off x="467544" y="332656"/>
            <a:ext cx="8229600" cy="1143000"/>
          </a:xfrm>
        </p:spPr>
        <p:txBody>
          <a:bodyPr>
            <a:normAutofit/>
          </a:bodyPr>
          <a:lstStyle/>
          <a:p>
            <a:r>
              <a:rPr lang="en-IN" sz="3200" dirty="0" smtClean="0"/>
              <a:t>4.NO E-COMMERCE ON WIFI</a:t>
            </a:r>
            <a:endParaRPr lang="en-IN" sz="32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0"/>
            <a:ext cx="2295525"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5797756"/>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fontAlgn="base"/>
            <a:r>
              <a:rPr lang="en-IN" dirty="0" smtClean="0"/>
              <a:t>A </a:t>
            </a:r>
            <a:r>
              <a:rPr lang="en-IN" dirty="0"/>
              <a:t>VPN is one of the best defensive weapons available on the market today. What this program does is that it works as a deterrent, an antivirus and a comprehensive tool for anonymous browsing on the internet. The risks of information leak on a public </a:t>
            </a:r>
            <a:r>
              <a:rPr lang="en-IN" dirty="0" err="1"/>
              <a:t>wi-fi</a:t>
            </a:r>
            <a:r>
              <a:rPr lang="en-IN" dirty="0"/>
              <a:t> hotspot are high but it is not very low on home networks either. A VPN makes sure that your IP address is masked, making your location invisible to everyone except yourself. This means that even when you are on a public internet connection, all your data traffic will be encrypted so that no one else can spy on it and causes you harm.</a:t>
            </a:r>
          </a:p>
          <a:p>
            <a:endParaRPr lang="en-IN" dirty="0"/>
          </a:p>
        </p:txBody>
      </p:sp>
      <p:sp>
        <p:nvSpPr>
          <p:cNvPr id="2" name="Title 1"/>
          <p:cNvSpPr>
            <a:spLocks noGrp="1"/>
          </p:cNvSpPr>
          <p:nvPr>
            <p:ph type="title"/>
          </p:nvPr>
        </p:nvSpPr>
        <p:spPr>
          <a:xfrm>
            <a:off x="467544" y="548680"/>
            <a:ext cx="8229600" cy="1143000"/>
          </a:xfrm>
        </p:spPr>
        <p:txBody>
          <a:bodyPr>
            <a:normAutofit fontScale="90000"/>
          </a:bodyPr>
          <a:lstStyle/>
          <a:p>
            <a:r>
              <a:rPr lang="en-IN" dirty="0" smtClean="0"/>
              <a:t>5.Use a VPN to keep yourselves safe online</a:t>
            </a:r>
            <a:r>
              <a:rPr lang="en-IN" b="1" dirty="0" smtClean="0"/>
              <a:t/>
            </a:r>
            <a:br>
              <a:rPr lang="en-IN" b="1" dirty="0" smtClean="0"/>
            </a:br>
            <a:endParaRPr lang="en-IN"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39" y="5661248"/>
            <a:ext cx="1804417"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7431044"/>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a:p>
        </p:txBody>
      </p:sp>
      <p:sp>
        <p:nvSpPr>
          <p:cNvPr id="3" name="Title 2"/>
          <p:cNvSpPr>
            <a:spLocks noGrp="1"/>
          </p:cNvSpPr>
          <p:nvPr>
            <p:ph type="title"/>
          </p:nvPr>
        </p:nvSpPr>
        <p:spPr/>
        <p:txBody>
          <a:bodyPr/>
          <a:lstStyle/>
          <a:p>
            <a:endParaRPr lang="en-IN"/>
          </a:p>
        </p:txBody>
      </p:sp>
      <p:pic>
        <p:nvPicPr>
          <p:cNvPr id="9218" name="Picture 2" descr="C:\Users\room14\AppData\Local\Microsoft\Windows\INetCache\IE\21DP7XIN\thank-you-messages[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833562"/>
            <a:ext cx="7488832" cy="4259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387304"/>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39</TotalTime>
  <Words>300</Words>
  <Application>Microsoft Office PowerPoint</Application>
  <PresentationFormat>On-screen Show (4:3)</PresentationFormat>
  <Paragraphs>21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USE SAFETY TIPS FOR USING PUBLIC WIFI NETWORKS</vt:lpstr>
      <vt:lpstr>WHAT IS WIFI ??</vt:lpstr>
      <vt:lpstr>Risk of using a public wi-fi </vt:lpstr>
      <vt:lpstr>SECURITY TIPS</vt:lpstr>
      <vt:lpstr>2. Be sure you are using the appropriate Wi-Fi network.  </vt:lpstr>
      <vt:lpstr>3.Make sure you have updated anti-virus and anti-spyware software on your computer.  </vt:lpstr>
      <vt:lpstr>4.NO E-COMMERCE ON WIFI</vt:lpstr>
      <vt:lpstr>5.Use a VPN to keep yourselves safe online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of using a public wi-fi</dc:title>
  <dc:creator>room14</dc:creator>
  <cp:lastModifiedBy>room14</cp:lastModifiedBy>
  <cp:revision>4</cp:revision>
  <dcterms:created xsi:type="dcterms:W3CDTF">2019-11-05T13:50:35Z</dcterms:created>
  <dcterms:modified xsi:type="dcterms:W3CDTF">2019-11-05T14:30:10Z</dcterms:modified>
</cp:coreProperties>
</file>