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0" r:id="rId6"/>
    <p:sldId id="261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4" autoAdjust="0"/>
    <p:restoredTop sz="94660"/>
  </p:normalViewPr>
  <p:slideViewPr>
    <p:cSldViewPr>
      <p:cViewPr>
        <p:scale>
          <a:sx n="118" d="100"/>
          <a:sy n="118" d="100"/>
        </p:scale>
        <p:origin x="-142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09560F-CD1A-4CB0-A2F6-575B62C8C32A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1907081-E989-49A2-B5FD-783AAA9C0587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ger.com/" TargetMode="External"/><Relationship Id="rId2" Type="http://schemas.openxmlformats.org/officeDocument/2006/relationships/hyperlink" Target="http://wordpres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ox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en-IN" dirty="0"/>
              <a:t>SHARE MY KNOWLEDGE OF TECHNOLOGY BY MAKING A BLOG</a:t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PRIYESH MAHAJAN</a:t>
            </a:r>
          </a:p>
          <a:p>
            <a:r>
              <a:rPr lang="en-IN" dirty="0" smtClean="0"/>
              <a:t>PROBATIONARY ACST</a:t>
            </a:r>
          </a:p>
          <a:p>
            <a:r>
              <a:rPr lang="en-IN" dirty="0" smtClean="0"/>
              <a:t>CPTP-6,B-38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957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003232" cy="7920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WHAT IS BLOG?</a:t>
            </a:r>
            <a:r>
              <a:rPr lang="en-US" dirty="0">
                <a:latin typeface="Arial Black" pitchFamily="34" charset="0"/>
              </a:rPr>
              <a:t/>
            </a:r>
            <a:br>
              <a:rPr lang="en-US" dirty="0">
                <a:latin typeface="Arial Black" pitchFamily="34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6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Blogs </a:t>
            </a:r>
            <a:r>
              <a:rPr lang="en-US" dirty="0">
                <a:latin typeface="Calibri" pitchFamily="34" charset="0"/>
              </a:rPr>
              <a:t>are found on the Internet.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The term “blog” is short for </a:t>
            </a:r>
            <a:r>
              <a:rPr lang="en-US" i="1" dirty="0">
                <a:latin typeface="Calibri" pitchFamily="34" charset="0"/>
              </a:rPr>
              <a:t>web log</a:t>
            </a:r>
            <a:r>
              <a:rPr lang="en-US" i="1" dirty="0" smtClean="0">
                <a:latin typeface="Calibri" pitchFamily="34" charset="0"/>
              </a:rPr>
              <a:t>.</a:t>
            </a:r>
            <a:endParaRPr lang="en-IN" dirty="0">
              <a:latin typeface="Calibri" pitchFamily="34" charset="0"/>
            </a:endParaRPr>
          </a:p>
          <a:p>
            <a:r>
              <a:rPr lang="en-IN" dirty="0" smtClean="0">
                <a:latin typeface="Calibri" pitchFamily="34" charset="0"/>
              </a:rPr>
              <a:t>A </a:t>
            </a:r>
            <a:r>
              <a:rPr lang="en-IN" dirty="0">
                <a:latin typeface="Calibri" pitchFamily="34" charset="0"/>
              </a:rPr>
              <a:t>regularly updated website or web page, typically one run by an individual or small group, that is written in an informal or conversational </a:t>
            </a:r>
            <a:r>
              <a:rPr lang="en-IN" dirty="0" smtClean="0">
                <a:latin typeface="Calibri" pitchFamily="34" charset="0"/>
              </a:rPr>
              <a:t>style.</a:t>
            </a:r>
            <a:endParaRPr lang="en-IN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20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Types of Blogs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Personal Blog</a:t>
            </a:r>
          </a:p>
          <a:p>
            <a:r>
              <a:rPr lang="en-IN" b="1" dirty="0"/>
              <a:t>Corporate and organizational </a:t>
            </a:r>
            <a:r>
              <a:rPr lang="en-IN" b="1" dirty="0" smtClean="0"/>
              <a:t>blogs</a:t>
            </a:r>
          </a:p>
          <a:p>
            <a:r>
              <a:rPr lang="en-IN" b="1" dirty="0" err="1" smtClean="0"/>
              <a:t>Microblogging</a:t>
            </a:r>
            <a:endParaRPr lang="en-IN" b="1" dirty="0" smtClean="0"/>
          </a:p>
          <a:p>
            <a:r>
              <a:rPr lang="en-IN" b="1" dirty="0"/>
              <a:t>By </a:t>
            </a:r>
            <a:r>
              <a:rPr lang="en-IN" b="1" dirty="0" smtClean="0"/>
              <a:t>genre</a:t>
            </a:r>
          </a:p>
          <a:p>
            <a:r>
              <a:rPr lang="en-IN" b="1" dirty="0"/>
              <a:t>Collaborative blogs or group blogs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927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STEPS FOR MAKING A BLOG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Calibri" pitchFamily="34" charset="0"/>
              </a:rPr>
              <a:t>Pick your </a:t>
            </a:r>
            <a:r>
              <a:rPr lang="en-IN" dirty="0" smtClean="0">
                <a:latin typeface="Calibri" pitchFamily="34" charset="0"/>
              </a:rPr>
              <a:t>Blog’s name and Blogging Platform</a:t>
            </a:r>
          </a:p>
          <a:p>
            <a:r>
              <a:rPr lang="en-IN" dirty="0">
                <a:latin typeface="Calibri" pitchFamily="34" charset="0"/>
              </a:rPr>
              <a:t>Choose a web host for your </a:t>
            </a:r>
            <a:r>
              <a:rPr lang="en-IN" dirty="0" smtClean="0">
                <a:latin typeface="Calibri" pitchFamily="34" charset="0"/>
              </a:rPr>
              <a:t>blog</a:t>
            </a:r>
          </a:p>
          <a:p>
            <a:r>
              <a:rPr lang="en-IN" dirty="0">
                <a:latin typeface="Calibri" pitchFamily="34" charset="0"/>
              </a:rPr>
              <a:t>Start a blog on your own domain</a:t>
            </a:r>
          </a:p>
          <a:p>
            <a:r>
              <a:rPr lang="en-IN" dirty="0">
                <a:latin typeface="Calibri" pitchFamily="34" charset="0"/>
              </a:rPr>
              <a:t>Design your new </a:t>
            </a:r>
            <a:r>
              <a:rPr lang="en-IN" dirty="0" smtClean="0">
                <a:latin typeface="Calibri" pitchFamily="34" charset="0"/>
              </a:rPr>
              <a:t>Blog</a:t>
            </a:r>
          </a:p>
          <a:p>
            <a:r>
              <a:rPr lang="en-IN" dirty="0">
                <a:latin typeface="Calibri" pitchFamily="34" charset="0"/>
              </a:rPr>
              <a:t>Write your B</a:t>
            </a:r>
            <a:r>
              <a:rPr lang="en-IN" dirty="0" smtClean="0">
                <a:latin typeface="Calibri" pitchFamily="34" charset="0"/>
              </a:rPr>
              <a:t>log post</a:t>
            </a:r>
            <a:endParaRPr lang="en-IN" dirty="0">
              <a:latin typeface="Calibri" pitchFamily="34" charset="0"/>
            </a:endParaRPr>
          </a:p>
          <a:p>
            <a:r>
              <a:rPr lang="en-IN" dirty="0" smtClean="0">
                <a:latin typeface="Calibri" pitchFamily="34" charset="0"/>
              </a:rPr>
              <a:t>Promote your Blog and make Money</a:t>
            </a:r>
            <a:r>
              <a:rPr lang="en-IN" dirty="0">
                <a:latin typeface="Calibri" pitchFamily="34" charset="0"/>
              </a:rPr>
              <a:t/>
            </a:r>
            <a:br>
              <a:rPr lang="en-IN" dirty="0">
                <a:latin typeface="Calibri" pitchFamily="34" charset="0"/>
              </a:rPr>
            </a:br>
            <a:endParaRPr lang="en-IN" dirty="0" smtClean="0">
              <a:latin typeface="Calibri" pitchFamily="34" charset="0"/>
            </a:endParaRPr>
          </a:p>
          <a:p>
            <a:endParaRPr lang="en-IN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 Black" pitchFamily="34" charset="0"/>
              </a:rPr>
              <a:t>How to </a:t>
            </a:r>
            <a:r>
              <a:rPr lang="en-US" dirty="0" smtClean="0">
                <a:latin typeface="Arial Black" pitchFamily="34" charset="0"/>
              </a:rPr>
              <a:t>Blog?</a:t>
            </a:r>
            <a:r>
              <a:rPr lang="en-US" dirty="0">
                <a:latin typeface="Arial Black" pitchFamily="34" charset="0"/>
              </a:rPr>
              <a:t/>
            </a:r>
            <a:br>
              <a:rPr lang="en-US" dirty="0">
                <a:latin typeface="Arial Black" pitchFamily="34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u="sng" dirty="0">
                <a:latin typeface="Arial Black" pitchFamily="34" charset="0"/>
              </a:rPr>
              <a:t>Getting Your Blog Online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US" sz="1000" i="1" dirty="0" smtClean="0">
              <a:latin typeface="Arial Black" pitchFamily="34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3200" i="1" dirty="0" smtClean="0">
                <a:latin typeface="Calibri" pitchFamily="34" charset="0"/>
              </a:rPr>
              <a:t>Sign </a:t>
            </a:r>
            <a:r>
              <a:rPr lang="en-US" sz="3200" i="1" dirty="0">
                <a:latin typeface="Calibri" pitchFamily="34" charset="0"/>
              </a:rPr>
              <a:t>up with one of these </a:t>
            </a:r>
            <a:r>
              <a:rPr lang="en-US" sz="3200" i="1" u="sng" dirty="0">
                <a:latin typeface="Calibri" pitchFamily="34" charset="0"/>
              </a:rPr>
              <a:t>free</a:t>
            </a:r>
            <a:r>
              <a:rPr lang="en-US" sz="3200" i="1" dirty="0">
                <a:latin typeface="Calibri" pitchFamily="34" charset="0"/>
              </a:rPr>
              <a:t> services: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US" sz="1200" i="1" dirty="0">
              <a:latin typeface="Arial Black" pitchFamily="34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US" sz="1200" i="1" dirty="0">
              <a:latin typeface="Arial Black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Arial Black" pitchFamily="34" charset="0"/>
              </a:rPr>
              <a:t> </a:t>
            </a:r>
            <a:r>
              <a:rPr lang="en-US" sz="2800" dirty="0" err="1">
                <a:latin typeface="Calibri" pitchFamily="34" charset="0"/>
              </a:rPr>
              <a:t>WordPress</a:t>
            </a:r>
            <a:r>
              <a:rPr lang="en-US" sz="2800" dirty="0">
                <a:latin typeface="Calibri" pitchFamily="34" charset="0"/>
              </a:rPr>
              <a:t>:  </a:t>
            </a:r>
            <a:r>
              <a:rPr lang="en-US" sz="2800" dirty="0">
                <a:latin typeface="Calibri" pitchFamily="34" charset="0"/>
                <a:hlinkClick r:id="rId2"/>
              </a:rPr>
              <a:t>http://wordpress.com</a:t>
            </a:r>
            <a:endParaRPr lang="en-US" sz="28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Calibri" pitchFamily="34" charset="0"/>
              </a:rPr>
              <a:t> Blogger (Blog </a:t>
            </a:r>
            <a:r>
              <a:rPr lang="en-US" sz="2800" dirty="0" smtClean="0">
                <a:latin typeface="Calibri" pitchFamily="34" charset="0"/>
              </a:rPr>
              <a:t>Spot):  </a:t>
            </a:r>
            <a:r>
              <a:rPr lang="en-US" sz="2800" dirty="0" smtClean="0">
                <a:latin typeface="Calibri" pitchFamily="34" charset="0"/>
                <a:hlinkClick r:id="rId3"/>
              </a:rPr>
              <a:t>http</a:t>
            </a:r>
            <a:r>
              <a:rPr lang="en-US" sz="2800" dirty="0">
                <a:latin typeface="Calibri" pitchFamily="34" charset="0"/>
                <a:hlinkClick r:id="rId3"/>
              </a:rPr>
              <a:t>://blogger.com</a:t>
            </a:r>
            <a:endParaRPr lang="en-US" sz="28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800" dirty="0">
                <a:latin typeface="Calibri" pitchFamily="34" charset="0"/>
              </a:rPr>
              <a:t> VOX:  </a:t>
            </a:r>
            <a:r>
              <a:rPr lang="en-US" sz="2800" dirty="0">
                <a:latin typeface="Calibri" pitchFamily="34" charset="0"/>
                <a:hlinkClick r:id="rId4"/>
              </a:rPr>
              <a:t>http://</a:t>
            </a:r>
            <a:r>
              <a:rPr lang="en-US" sz="2800" dirty="0" smtClean="0">
                <a:latin typeface="Calibri" pitchFamily="34" charset="0"/>
                <a:hlinkClick r:id="rId4"/>
              </a:rPr>
              <a:t>www.vox.com</a:t>
            </a:r>
            <a:endParaRPr lang="en-US" sz="2800" dirty="0" smtClean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endParaRPr lang="en-US" sz="2800" dirty="0">
              <a:latin typeface="Arial Black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421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Blogging is So Popular?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allows people to interact with each other</a:t>
            </a:r>
          </a:p>
          <a:p>
            <a:r>
              <a:rPr lang="en-IN" dirty="0" smtClean="0"/>
              <a:t>Easy to start and maintain</a:t>
            </a:r>
          </a:p>
          <a:p>
            <a:r>
              <a:rPr lang="en-IN" dirty="0" smtClean="0"/>
              <a:t>Freedom to express your feelings</a:t>
            </a:r>
          </a:p>
          <a:p>
            <a:r>
              <a:rPr lang="en-IN" dirty="0" smtClean="0"/>
              <a:t>Blogs are Search </a:t>
            </a:r>
            <a:r>
              <a:rPr lang="en-IN" dirty="0"/>
              <a:t>E</a:t>
            </a:r>
            <a:r>
              <a:rPr lang="en-IN" dirty="0" smtClean="0"/>
              <a:t>ngine Friendly</a:t>
            </a:r>
          </a:p>
          <a:p>
            <a:r>
              <a:rPr lang="en-IN" dirty="0" smtClean="0"/>
              <a:t>Provide platform to earn money</a:t>
            </a:r>
          </a:p>
          <a:p>
            <a:pPr marL="137160" indent="0"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532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Benefits Of Blogging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To share their passion</a:t>
            </a:r>
          </a:p>
          <a:p>
            <a:r>
              <a:rPr lang="en-IN" b="1" dirty="0"/>
              <a:t>To educate others</a:t>
            </a:r>
          </a:p>
          <a:p>
            <a:r>
              <a:rPr lang="en-IN" b="1" dirty="0"/>
              <a:t>To gain exposure</a:t>
            </a:r>
          </a:p>
          <a:p>
            <a:r>
              <a:rPr lang="en-IN" b="1" dirty="0"/>
              <a:t>To build </a:t>
            </a:r>
            <a:r>
              <a:rPr lang="en-IN" b="1" dirty="0" smtClean="0"/>
              <a:t>authority</a:t>
            </a:r>
          </a:p>
          <a:p>
            <a:r>
              <a:rPr lang="en-IN" b="1" dirty="0" smtClean="0"/>
              <a:t>Blogging </a:t>
            </a:r>
            <a:r>
              <a:rPr lang="en-IN" b="1" dirty="0"/>
              <a:t>can give you </a:t>
            </a:r>
            <a:r>
              <a:rPr lang="en-IN" b="1" dirty="0" smtClean="0"/>
              <a:t>freedom</a:t>
            </a:r>
          </a:p>
          <a:p>
            <a:endParaRPr lang="en-IN" b="1" dirty="0"/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373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3946450"/>
          </a:xfrm>
        </p:spPr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IN" dirty="0" smtClean="0"/>
              <a:t>                                  </a:t>
            </a:r>
          </a:p>
          <a:p>
            <a:pPr marL="13716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          THANK YOU</a:t>
            </a:r>
          </a:p>
          <a:p>
            <a:pPr marL="13716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5921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103</TotalTime>
  <Words>213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SHARE MY KNOWLEDGE OF TECHNOLOGY BY MAKING A BLOG </vt:lpstr>
      <vt:lpstr>WHAT IS BLOG? </vt:lpstr>
      <vt:lpstr>Types of Blogs </vt:lpstr>
      <vt:lpstr>STEPS FOR MAKING A BLOG </vt:lpstr>
      <vt:lpstr>How to Blog? </vt:lpstr>
      <vt:lpstr>Why Blogging is So Popular?</vt:lpstr>
      <vt:lpstr>Benefits Of Blogging</vt:lpstr>
      <vt:lpstr> 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MY KNOWLEDGE OF TECHNOLOGY BY MAKING A BLOG</dc:title>
  <dc:creator>room67</dc:creator>
  <cp:lastModifiedBy>D58</cp:lastModifiedBy>
  <cp:revision>9</cp:revision>
  <dcterms:created xsi:type="dcterms:W3CDTF">2019-11-03T16:37:09Z</dcterms:created>
  <dcterms:modified xsi:type="dcterms:W3CDTF">2019-11-04T16:45:23Z</dcterms:modified>
</cp:coreProperties>
</file>