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Hey u can add now in next slides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Just add content </a:t>
            </a:r>
            <a:r>
              <a:rPr lang="en"/>
              <a:t>I'll do editing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349c04645a47cd07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349c04645a47cd07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5e39d123fcdfd85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5e39d123fcdfd85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5e39d123fcdfd85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5e39d123fcdfd85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5e39d123fcdfd85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5e39d123fcdfd85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35e39d123fcdfd85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35e39d123fcdfd85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5e39d123fcdfd85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5e39d123fcdfd85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5e39d123fcdfd85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5e39d123fcdfd85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5e39d123fcdfd85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5e39d123fcdfd85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5e39d123fcdfd85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5e39d123fcdfd85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Sharing Photos Online</a:t>
            </a:r>
            <a:endParaRPr b="1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396600" y="3346335"/>
            <a:ext cx="5747400" cy="138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-Pranil Prafulla Gilda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 17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Prob.DySP/ACP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1795862" y="2571750"/>
            <a:ext cx="8520600" cy="383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Thank you ….</a:t>
            </a:r>
            <a:endParaRPr sz="6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In todays era where life has become all about internet, sharing photos online has become a part of lifestyle. 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Your online status is judged by how much likes and shares you get to your shared photos. 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And this is true for people of all age groups, n every strata of society. 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This has become a new way of sharing your happines, sadness n every aspect of your life with your dear ones.</a:t>
            </a:r>
            <a:endParaRPr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/>
        </p:nvSpPr>
        <p:spPr>
          <a:xfrm>
            <a:off x="355643" y="184200"/>
            <a:ext cx="8432700" cy="477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When you want to share a photo or a gallery with friends, family or even the entire internet, an image hosting site is the best way to upload, store and share your files. 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There are many image hosting sites with different features.</a:t>
            </a:r>
            <a:endParaRPr sz="28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</p:txBody>
      </p:sp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95475" y="2571750"/>
            <a:ext cx="3215825" cy="213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0" y="0"/>
            <a:ext cx="86451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Some of best online photo sharing sites are as follows:-</a:t>
            </a:r>
            <a:endParaRPr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    1) Google photos( previously Picasa Web Albums)</a:t>
            </a:r>
            <a:endParaRPr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    2) Facebook </a:t>
            </a:r>
            <a:endParaRPr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    3) Instagram </a:t>
            </a:r>
            <a:endParaRPr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    4) Flicker </a:t>
            </a:r>
            <a:endParaRPr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    5) Amazon Photos</a:t>
            </a:r>
            <a:endParaRPr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    6) Photobucket</a:t>
            </a:r>
            <a:endParaRPr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    7) Shutterfly</a:t>
            </a:r>
            <a:endParaRPr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    8) Pinterest</a:t>
            </a:r>
            <a:endParaRPr sz="2800"/>
          </a:p>
        </p:txBody>
      </p:sp>
      <p:pic>
        <p:nvPicPr>
          <p:cNvPr id="72" name="Google Shape;7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46250" y="2139525"/>
            <a:ext cx="2946400" cy="2619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311700" y="445025"/>
            <a:ext cx="8520600" cy="111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/>
              <a:t>How to share photos online? </a:t>
            </a:r>
            <a:endParaRPr sz="3900"/>
          </a:p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●"/>
            </a:pPr>
            <a:r>
              <a:rPr lang="en" sz="2800">
                <a:solidFill>
                  <a:srgbClr val="000000"/>
                </a:solidFill>
              </a:rPr>
              <a:t>Ways of sharing the photos online varies with the app or website that you choose.</a:t>
            </a:r>
            <a:endParaRPr sz="2800">
              <a:solidFill>
                <a:srgbClr val="000000"/>
              </a:solidFill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●"/>
            </a:pPr>
            <a:r>
              <a:rPr lang="en" sz="2800">
                <a:solidFill>
                  <a:srgbClr val="000000"/>
                </a:solidFill>
              </a:rPr>
              <a:t>Lets see few examples of how to share  photos online.</a:t>
            </a:r>
            <a:endParaRPr sz="2800">
              <a:solidFill>
                <a:srgbClr val="000000"/>
              </a:solidFill>
            </a:endParaRPr>
          </a:p>
        </p:txBody>
      </p:sp>
      <p:pic>
        <p:nvPicPr>
          <p:cNvPr id="79" name="Google Shape;7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06129" y="2858079"/>
            <a:ext cx="3423475" cy="1983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/>
        </p:nvSpPr>
        <p:spPr>
          <a:xfrm>
            <a:off x="0" y="-194675"/>
            <a:ext cx="8811300" cy="5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   1)How to share photos on </a:t>
            </a:r>
            <a:endParaRPr sz="3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     Photobucket?</a:t>
            </a:r>
            <a:endParaRPr sz="3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    Steps:-</a:t>
            </a:r>
            <a:endParaRPr sz="3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   1. </a:t>
            </a:r>
            <a:r>
              <a:rPr lang="en" sz="2800"/>
              <a:t>Log into your Photobucket</a:t>
            </a:r>
            <a:endParaRPr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        account.</a:t>
            </a:r>
            <a:endParaRPr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    2. Open an album where a photo or image is </a:t>
            </a:r>
            <a:endParaRPr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        located.</a:t>
            </a:r>
            <a:endParaRPr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    3. Click on “ Edit setting” button and change </a:t>
            </a:r>
            <a:endParaRPr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        to public.</a:t>
            </a:r>
            <a:endParaRPr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    4. Click on the photo you want share.</a:t>
            </a:r>
            <a:endParaRPr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    5. Click on the share button.</a:t>
            </a:r>
            <a:endParaRPr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</p:txBody>
      </p:sp>
      <p:pic>
        <p:nvPicPr>
          <p:cNvPr id="85" name="Google Shape;8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60844" y="11"/>
            <a:ext cx="2550524" cy="219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39568" y="189057"/>
            <a:ext cx="2882227" cy="1621274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9"/>
          <p:cNvSpPr txBox="1"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</a:t>
            </a:r>
            <a:r>
              <a:rPr lang="en" sz="3200"/>
              <a:t>2) How to share photos on</a:t>
            </a:r>
            <a:endParaRPr sz="3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       Facebook?</a:t>
            </a:r>
            <a:endParaRPr sz="3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       Steps:-</a:t>
            </a:r>
            <a:endParaRPr sz="3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   </a:t>
            </a:r>
            <a:r>
              <a:rPr lang="en" sz="2800"/>
              <a:t>1. Log into your Facebook account.</a:t>
            </a:r>
            <a:endParaRPr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    2. Click share a photo/video at top of your page’s </a:t>
            </a:r>
            <a:endParaRPr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        timeline.</a:t>
            </a:r>
            <a:endParaRPr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    3. Choose an option: upload photo/video : add photo  </a:t>
            </a:r>
            <a:endParaRPr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        /Video from your mobile/ computer.</a:t>
            </a:r>
            <a:endParaRPr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    4. Select photos/videos you want to add.</a:t>
            </a:r>
            <a:endParaRPr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    5. Write an optional update and click publish. (you </a:t>
            </a:r>
            <a:endParaRPr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        are provided with flexibility of privacy.)</a:t>
            </a:r>
            <a:endParaRPr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50678" y="240146"/>
            <a:ext cx="3063500" cy="2184409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0"/>
          <p:cNvSpPr txBox="1"/>
          <p:nvPr/>
        </p:nvSpPr>
        <p:spPr>
          <a:xfrm>
            <a:off x="0" y="-25"/>
            <a:ext cx="9144000" cy="5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   “Are people sharing too much </a:t>
            </a:r>
            <a:endParaRPr sz="3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    Online..?”</a:t>
            </a:r>
            <a:endParaRPr sz="32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In this way we tend to share  </a:t>
            </a:r>
            <a:endParaRPr sz="28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every moment of life online to </a:t>
            </a:r>
            <a:endParaRPr sz="28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create memories and this has </a:t>
            </a:r>
            <a:endParaRPr sz="28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become a new way of being happy.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But sharing too much photos on internet which has no opening or closing doors and which is as vast as open sky is really safe?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This online sharing craze has created many new societal problems and given rise to different kinds of </a:t>
            </a:r>
            <a:endParaRPr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r>
              <a:rPr lang="en" sz="2800"/>
              <a:t>    cyber cr</a:t>
            </a:r>
            <a:r>
              <a:rPr lang="en" sz="2800"/>
              <a:t>imes.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For example, Photo morphing, romance and dating scams, cyber bullying, blackmailing etc. 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So as a need of time it has become necessary that everyone should be careful and aware while sharing photos on internet because precaution is always better than cure. </a:t>
            </a:r>
            <a:endParaRPr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