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Hey u can add now in next slides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add content </a:t>
            </a:r>
            <a:r>
              <a:rPr lang="en"/>
              <a:t>I'll do editing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49c04645a47cd0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49c04645a47cd0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e39d123fcdfd8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e39d123fcdfd8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e39d123fcdfd85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e39d123fcdfd85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e39d123fcdfd85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e39d123fcdfd85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5e39d123fcdfd85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5e39d123fcdfd85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e39d123fcdfd85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e39d123fcdfd85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e39d123fcdfd85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e39d123fcdfd85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e39d123fcdfd85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e39d123fcdfd85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e39d123fcdfd85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e39d123fcdfd85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Sharing Photos Online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396600" y="3346335"/>
            <a:ext cx="5747400" cy="138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-Pranil Prafulla Gilda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 17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Prob.DySP/ACP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5862" y="2571750"/>
            <a:ext cx="8520600" cy="38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 ….</a:t>
            </a:r>
            <a:endParaRPr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In todays era where life has become all about internet, sharing photos online has become a part of lifestyle.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Your online status is judged by how much likes and shares you get to your shared photos.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And this is true for people of all age groups, n every strata of society.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This has become a new way of sharing your happines, sadness n every aspect of your life with your dear ones.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355643" y="184200"/>
            <a:ext cx="8432700" cy="47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When you want to share a photo or a gallery with friends, family or even the entire internet, an image hosting site is the best way to upload, store and share your files.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There are many image hosting sites with different features.</a:t>
            </a:r>
            <a:endParaRPr sz="2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5475" y="2571750"/>
            <a:ext cx="3215825" cy="21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0" y="0"/>
            <a:ext cx="86451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Some of best online photo sharing sites are as follows:-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1) Google photos( previously Picasa Web Albums)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2) Facebook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3) Instagram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4) Flicker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5) Amazon Photos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6) Photobucket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7) Shutterfly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8) Pinterest</a:t>
            </a:r>
            <a:endParaRPr sz="2800"/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6250" y="2139525"/>
            <a:ext cx="2946400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11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How to share photos online? </a:t>
            </a:r>
            <a:endParaRPr sz="3900"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" sz="2800">
                <a:solidFill>
                  <a:srgbClr val="000000"/>
                </a:solidFill>
              </a:rPr>
              <a:t>Ways of sharing the photos online varies with the app or website that you choose.</a:t>
            </a:r>
            <a:endParaRPr sz="2800">
              <a:solidFill>
                <a:srgbClr val="000000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" sz="2800">
                <a:solidFill>
                  <a:srgbClr val="000000"/>
                </a:solidFill>
              </a:rPr>
              <a:t>Lets see few examples of how to share  photos online.</a:t>
            </a:r>
            <a:endParaRPr sz="2800">
              <a:solidFill>
                <a:srgbClr val="000000"/>
              </a:solidFill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6129" y="2858079"/>
            <a:ext cx="3423475" cy="198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0" y="-194675"/>
            <a:ext cx="88113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1)How to share photos on 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  Photobucket?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 Steps:-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1. </a:t>
            </a:r>
            <a:r>
              <a:rPr lang="en" sz="2800"/>
              <a:t>Log into your Photobucket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account.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2. Open an album where a photo or image is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located.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3. Click on “ Edit setting” button and change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to public.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4. Click on the photo you want share.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5. Click on the share button.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0844" y="11"/>
            <a:ext cx="2550524" cy="21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9568" y="189057"/>
            <a:ext cx="2882227" cy="162127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9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r>
              <a:rPr lang="en" sz="3200"/>
              <a:t>2) How to share photos on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    Facebook?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    Steps:-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</a:t>
            </a:r>
            <a:r>
              <a:rPr lang="en" sz="2800"/>
              <a:t>1. Log into your Facebook account.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2. Click share a photo/video at top of your page’s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timeline.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3. Choose an option: upload photo/video : add photo 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/Video from your mobile/ computer.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4. Select photos/videos you want to add.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5. Write an optional update and click publish. (you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        are provided with flexibility of privacy.)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0678" y="240146"/>
            <a:ext cx="3063500" cy="2184409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0"/>
          <p:cNvSpPr txBox="1"/>
          <p:nvPr/>
        </p:nvSpPr>
        <p:spPr>
          <a:xfrm>
            <a:off x="0" y="-25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“Are people sharing too much 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    Online..?”</a:t>
            </a:r>
            <a:endParaRPr sz="32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In this way we tend to share  </a:t>
            </a:r>
            <a:endParaRPr sz="2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every moment of life online to </a:t>
            </a:r>
            <a:endParaRPr sz="2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create memories and this has </a:t>
            </a:r>
            <a:endParaRPr sz="2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become a new way of being happy.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But sharing too much photos on internet which has no opening or closing doors and which is as vast as open sky is really safe?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This online sharing craze has created many new societal problems and given rise to different kinds of 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800"/>
              <a:t>    cyber cr</a:t>
            </a:r>
            <a:r>
              <a:rPr lang="en" sz="2800"/>
              <a:t>imes.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For example, Photo morphing, romance and dating scams, cyber bullying, blackmailing etc.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So as a need of time it has become necessary that everyone should be careful and aware while sharing photos on internet because precaution is always better than cure. 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