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63" r:id="rId4"/>
    <p:sldId id="273" r:id="rId5"/>
    <p:sldId id="266" r:id="rId6"/>
    <p:sldId id="272" r:id="rId7"/>
    <p:sldId id="271" r:id="rId8"/>
    <p:sldId id="274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547F5-FF94-46EC-80BC-A6DDBE2715BE}" type="datetimeFigureOut">
              <a:rPr lang="en-US" smtClean="0"/>
              <a:pPr/>
              <a:t>07-Nov-19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15671-EB6D-4E54-A1A4-9D071F141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15671-EB6D-4E54-A1A4-9D071F1414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88A2095-28F5-41C3-9E06-94ACBEE9A38F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3F84-3933-4390-B706-78F6514D3DBA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4E9C-54C8-4671-9D03-C95E7BF45839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4077-B91D-4EAE-A385-6A127CF772BF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D2EC-8376-413F-82A8-266EDB512D6D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24DF-B8F1-4F6F-8148-11CAB2889877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0A4E-2B96-42C2-A110-BEF17DAEEB0F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DE9-5F3C-498A-ADF0-1860B424E2EE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7648-4317-4FF2-8C97-8E1A38E480DE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DDD-D4D2-481C-9F41-13E64D8D0F5E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B8AB-4ACE-438E-987C-6543688B1736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8FF2-5A01-43EE-B55B-75E66400AF12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DA1C-9320-4F77-8B40-5C2A5EF9E8F3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CBC8-1AAF-4504-B734-F3456B3446F9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0D47-5872-496D-AC80-C862B5915568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2E52-FE75-4DD9-9A8A-CD1B33FAF791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C30D-C9DA-406B-AA8B-A9110A5FBE12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A2EF8B-1B6B-4300-A7E5-9234CA4262F3}" type="datetime1">
              <a:rPr lang="en-US" smtClean="0"/>
              <a:pPr/>
              <a:t>07-Nov-19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>
    <p:split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256B45-77FC-CC4B-901C-781A89FBA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Conduct a poll/survey using </a:t>
            </a:r>
            <a:r>
              <a:rPr lang="en-GB" u="sng"/>
              <a:t>“Google Forms”</a:t>
            </a:r>
            <a:endParaRPr lang="en-US" u="sng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3F35D0A-5783-E54A-98C6-32B9ED925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505200"/>
            <a:ext cx="6815669" cy="1828800"/>
          </a:xfrm>
        </p:spPr>
        <p:txBody>
          <a:bodyPr>
            <a:noAutofit/>
          </a:bodyPr>
          <a:lstStyle/>
          <a:p>
            <a:r>
              <a:rPr lang="en-GB" sz="3200" dirty="0"/>
              <a:t>By</a:t>
            </a:r>
          </a:p>
          <a:p>
            <a:r>
              <a:rPr lang="en-GB" sz="3200" dirty="0"/>
              <a:t>Prasenjeet </a:t>
            </a:r>
            <a:r>
              <a:rPr lang="en-GB" sz="3200" dirty="0" smtClean="0"/>
              <a:t>Pradhan</a:t>
            </a:r>
          </a:p>
          <a:p>
            <a:r>
              <a:rPr lang="en-GB" sz="2400" dirty="0" smtClean="0"/>
              <a:t>Deputy Collector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630383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5657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257800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638800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724400"/>
            <a:ext cx="3314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143000"/>
            <a:ext cx="5029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519113"/>
            <a:ext cx="95916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738" y="476250"/>
            <a:ext cx="800893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54102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0668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1"/>
            <a:ext cx="9601196" cy="762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53308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81725" y="990600"/>
            <a:ext cx="51720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56959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533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57200"/>
            <a:ext cx="503024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457200"/>
            <a:ext cx="59435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2954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295400"/>
            <a:ext cx="3429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048000"/>
            <a:ext cx="3429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Thank You !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26</Words>
  <Application>Microsoft Office PowerPoint</Application>
  <PresentationFormat>Custom</PresentationFormat>
  <Paragraphs>15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Conduct a poll/survey using “Google Forms”</vt:lpstr>
      <vt:lpstr>Slide 2</vt:lpstr>
      <vt:lpstr>Slide 3</vt:lpstr>
      <vt:lpstr>Slide 4</vt:lpstr>
      <vt:lpstr>Slide 5</vt:lpstr>
      <vt:lpstr>Slide 6</vt:lpstr>
      <vt:lpstr>Slide 7</vt:lpstr>
      <vt:lpstr>Slide 8</vt:lpstr>
      <vt:lpstr>Thank You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 a poll/survey using “Google Forms”</dc:title>
  <dc:creator>pprasenjeet@gmail.com</dc:creator>
  <cp:lastModifiedBy>admin</cp:lastModifiedBy>
  <cp:revision>33</cp:revision>
  <dcterms:created xsi:type="dcterms:W3CDTF">2019-11-03T12:27:27Z</dcterms:created>
  <dcterms:modified xsi:type="dcterms:W3CDTF">2019-11-07T14:31:51Z</dcterms:modified>
</cp:coreProperties>
</file>