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2C660-8741-4CF0-917C-D0F537E235F2}" type="datetimeFigureOut">
              <a:rPr lang="en-IN" smtClean="0"/>
              <a:t>06-11-2019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756F5-4BBC-47F9-B809-16C2FB7429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506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56F5-4BBC-47F9-B809-16C2FB7429C3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8218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2B1E-5981-4CA2-BE9E-5A4059E465A2}" type="datetime1">
              <a:rPr lang="en-IN" smtClean="0"/>
              <a:t>06-11-2019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C6F99-8C2A-4961-B534-0329823E9DA9}" type="datetime1">
              <a:rPr lang="en-IN" smtClean="0"/>
              <a:t>06-11-2019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6D699-CEAE-4EE1-92F1-678DA7B0D49B}" type="datetime1">
              <a:rPr lang="en-IN" smtClean="0"/>
              <a:t>06-11-2019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0FA2A-7188-4D4C-940E-E243D8D03829}" type="datetime1">
              <a:rPr lang="en-IN" smtClean="0"/>
              <a:t>06-11-2019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6F42-6945-4C20-9E2F-6657C03A8282}" type="datetime1">
              <a:rPr lang="en-IN" smtClean="0"/>
              <a:t>06-11-2019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09FB-3130-4CB9-8F51-7334197858EA}" type="datetime1">
              <a:rPr lang="en-IN" smtClean="0"/>
              <a:t>06-11-2019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496F-1118-4090-8016-E776B1654964}" type="datetime1">
              <a:rPr lang="en-IN" smtClean="0"/>
              <a:t>06-11-2019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2ACF8-92AE-454A-827A-23D41B6F74E3}" type="datetime1">
              <a:rPr lang="en-IN" smtClean="0"/>
              <a:t>06-11-2019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C9B56-91B3-4596-9866-99BD11968FF7}" type="datetime1">
              <a:rPr lang="en-IN" smtClean="0"/>
              <a:t>06-11-2019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0082D-670A-4F52-8850-D8B305EB8603}" type="datetime1">
              <a:rPr lang="en-IN" smtClean="0"/>
              <a:t>06-11-2019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0B35-C6B8-4B4C-B03C-1D2ED5B7A2C2}" type="datetime1">
              <a:rPr lang="en-IN" smtClean="0"/>
              <a:t>06-11-2019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2EA6CFF-002B-4DC0-B248-0E3A68BBE93B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D90705-240F-4627-83E1-FB4E9318AA48}" type="datetime1">
              <a:rPr lang="en-IN" smtClean="0"/>
              <a:t>06-11-2019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IN" smtClean="0"/>
              <a:t>YASHADA</a:t>
            </a:r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EA6CFF-002B-4DC0-B248-0E3A68BBE93B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844824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IN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Apply for Pradhanmantri Suraksha Bima Yojana</a:t>
            </a:r>
            <a:endParaRPr lang="en-IN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7854696" cy="1752600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From</a:t>
            </a:r>
          </a:p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Popat Krishna Omase</a:t>
            </a:r>
          </a:p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Dy.Collector</a:t>
            </a:r>
          </a:p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CPTP-6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1</a:t>
            </a:fld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453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Social security in India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Organised sector :10%</a:t>
            </a:r>
          </a:p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Unorganised sector:90%</a:t>
            </a:r>
          </a:p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Life insurance coverage :3.4%</a:t>
            </a:r>
          </a:p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General insurance coverage:0.93%</a:t>
            </a:r>
          </a:p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 international comparison India has very low insurance cover </a:t>
            </a:r>
          </a:p>
          <a:p>
            <a:pPr marL="0" indent="0">
              <a:buNone/>
            </a:pPr>
            <a:endParaRPr lang="en-I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927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Social security net </a:t>
            </a:r>
            <a:b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“Jan Suraksha”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5898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 </a:t>
            </a:r>
            <a:r>
              <a:rPr lang="en-IN" sz="16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Universal Social Security </a:t>
            </a: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 all Indians especially poor and underprivileged </a:t>
            </a:r>
          </a:p>
          <a:p>
            <a:pPr marL="0" indent="0">
              <a:buNone/>
            </a:pP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 9</a:t>
            </a:r>
            <a:r>
              <a:rPr lang="en-IN" sz="16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</a:t>
            </a: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may 2015 following three schemes launched:</a:t>
            </a:r>
          </a:p>
          <a:p>
            <a:pPr marL="0" indent="0">
              <a:buNone/>
            </a:pPr>
            <a:r>
              <a:rPr lang="en-IN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1. PMJJBY(</a:t>
            </a:r>
            <a:r>
              <a:rPr lang="en-IN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Pradhanmantri</a:t>
            </a:r>
            <a:r>
              <a:rPr lang="en-IN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IN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Jeevan</a:t>
            </a:r>
            <a:r>
              <a:rPr lang="en-IN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IN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Jyoti</a:t>
            </a:r>
            <a:r>
              <a:rPr lang="en-IN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IN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Bima</a:t>
            </a:r>
            <a:r>
              <a:rPr lang="en-IN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IN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Yojana</a:t>
            </a:r>
            <a:r>
              <a:rPr lang="en-IN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)-</a:t>
            </a:r>
          </a:p>
          <a:p>
            <a:pPr marL="0" indent="0">
              <a:buNone/>
            </a:pP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Age group:18-50yr</a:t>
            </a:r>
          </a:p>
          <a:p>
            <a:pPr marL="0" indent="0">
              <a:buNone/>
            </a:pP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Cover: 2 lakh</a:t>
            </a:r>
          </a:p>
          <a:p>
            <a:pPr marL="0" indent="0">
              <a:buNone/>
            </a:pP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Premium: 330 annum</a:t>
            </a:r>
          </a:p>
          <a:p>
            <a:pPr marL="0" indent="0">
              <a:buNone/>
            </a:pPr>
            <a:r>
              <a:rPr lang="en-IN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2. PMSBY(</a:t>
            </a:r>
            <a:r>
              <a:rPr lang="en-IN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Pradhanmantri</a:t>
            </a:r>
            <a:r>
              <a:rPr lang="en-IN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Suraksha </a:t>
            </a:r>
            <a:r>
              <a:rPr lang="en-IN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Bima</a:t>
            </a:r>
            <a:r>
              <a:rPr lang="en-IN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IN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Yojana</a:t>
            </a:r>
            <a:r>
              <a:rPr lang="en-IN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)-</a:t>
            </a:r>
          </a:p>
          <a:p>
            <a:pPr marL="0" indent="0">
              <a:buNone/>
            </a:pP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Age group:18-70yr</a:t>
            </a:r>
          </a:p>
          <a:p>
            <a:pPr marL="0" indent="0">
              <a:buNone/>
            </a:pP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Cover: 2 lakh for accidental death and full disability</a:t>
            </a:r>
          </a:p>
          <a:p>
            <a:pPr marL="0" indent="0">
              <a:buNone/>
            </a:pP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1lakh for partial disability</a:t>
            </a:r>
          </a:p>
          <a:p>
            <a:pPr marL="0" indent="0">
              <a:buNone/>
            </a:pP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Premium: 12 annum</a:t>
            </a:r>
          </a:p>
          <a:p>
            <a:pPr marL="0" indent="0">
              <a:buNone/>
            </a:pPr>
            <a:r>
              <a:rPr lang="en-IN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3. APY(</a:t>
            </a:r>
            <a:r>
              <a:rPr lang="en-IN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Atal</a:t>
            </a:r>
            <a:r>
              <a:rPr lang="en-IN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pension yojana)-</a:t>
            </a:r>
          </a:p>
          <a:p>
            <a:pPr marL="0" indent="0">
              <a:buNone/>
            </a:pP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Age group 18-40 year</a:t>
            </a:r>
          </a:p>
          <a:p>
            <a:pPr marL="0" indent="0">
              <a:buNone/>
            </a:pP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Contribution differs</a:t>
            </a:r>
          </a:p>
          <a:p>
            <a:pPr marL="0" indent="0">
              <a:buNone/>
            </a:pPr>
            <a:r>
              <a:rPr lang="en-IN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Min. monthly pension of 1,2,3,4,5 thousands at the age of 60</a:t>
            </a:r>
          </a:p>
          <a:p>
            <a:pPr marL="0" indent="0">
              <a:buNone/>
            </a:pPr>
            <a:endParaRPr lang="en-IN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3</a:t>
            </a:fld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858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Salient features of PMSBY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year personal accidental cover for death and disability</a:t>
            </a:r>
          </a:p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Renewable from year to year </a:t>
            </a:r>
          </a:p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Premium auto-debited from saving bank account</a:t>
            </a:r>
          </a:p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Aadhar is primary KYC for bank account</a:t>
            </a:r>
          </a:p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All saving account holder in age of 18-70 year can join</a:t>
            </a:r>
          </a:p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Claim settlement within 60 days of intimidation</a:t>
            </a:r>
          </a:p>
          <a:p>
            <a:pPr marL="0" indent="0">
              <a:buNone/>
            </a:pPr>
            <a:endParaRPr lang="en-I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404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How to apply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Subscriber can approach either one of the participating bank or insurance companies to fill the consent cum declaration form </a:t>
            </a:r>
          </a:p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Most of the banks allows subscriber to take the policy  through internet banking, you have to login internet banking  for apply</a:t>
            </a:r>
          </a:p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Subscriber can send the message through their registered mobile number to toll free number of bank and insurance company</a:t>
            </a:r>
          </a:p>
          <a:p>
            <a:pPr marL="0" indent="0">
              <a:buNone/>
            </a:pPr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Eg. Maharashtra BOM 18001022636</a:t>
            </a:r>
            <a:endParaRPr lang="en-I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496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Documents required for claiming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In case of death-</a:t>
            </a:r>
          </a:p>
          <a:p>
            <a:pPr marL="0" indent="0">
              <a:buNone/>
            </a:pPr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Original FIR</a:t>
            </a:r>
          </a:p>
          <a:p>
            <a:pPr marL="0" indent="0">
              <a:buNone/>
            </a:pPr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Post mortem report</a:t>
            </a:r>
          </a:p>
          <a:p>
            <a:pPr marL="0" indent="0">
              <a:buNone/>
            </a:pPr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Death certificate</a:t>
            </a:r>
          </a:p>
          <a:p>
            <a:pPr marL="0" indent="0">
              <a:buNone/>
            </a:pPr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In case of permanent disability-</a:t>
            </a:r>
          </a:p>
          <a:p>
            <a:pPr marL="0" indent="0">
              <a:buNone/>
            </a:pPr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Original FIR</a:t>
            </a:r>
          </a:p>
          <a:p>
            <a:pPr marL="0" indent="0">
              <a:buNone/>
            </a:pPr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Disability certificate by civil surgeon</a:t>
            </a:r>
          </a:p>
          <a:p>
            <a:pPr marL="0" indent="0">
              <a:buNone/>
            </a:pPr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Discharge certificate </a:t>
            </a:r>
            <a:endParaRPr lang="en-I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185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Termination of insurance cover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 attaining age of 70</a:t>
            </a:r>
          </a:p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case of closure of bank account</a:t>
            </a:r>
          </a:p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If not maintained sufficient balance</a:t>
            </a:r>
          </a:p>
          <a:p>
            <a:r>
              <a:rPr lang="en-I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If beneficiary covered under more than one premium by insurance company</a:t>
            </a:r>
            <a:endParaRPr lang="en-I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20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7851648" cy="1828800"/>
          </a:xfrm>
        </p:spPr>
        <p:txBody>
          <a:bodyPr/>
          <a:lstStyle/>
          <a:p>
            <a:pPr algn="ctr"/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THANK YOU </a:t>
            </a:r>
            <a:b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717032"/>
            <a:ext cx="7854696" cy="1752600"/>
          </a:xfrm>
        </p:spPr>
        <p:txBody>
          <a:bodyPr/>
          <a:lstStyle/>
          <a:p>
            <a:pPr algn="ctr"/>
            <a:r>
              <a:rPr lang="en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To CPTP YASHADA and all OT</a:t>
            </a: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A6CFF-002B-4DC0-B248-0E3A68BBE93B}" type="slidenum">
              <a:rPr lang="en-IN" smtClean="0"/>
              <a:t>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YASHADA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18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231</TotalTime>
  <Words>284</Words>
  <Application>Microsoft Office PowerPoint</Application>
  <PresentationFormat>On-screen Show (4:3)</PresentationFormat>
  <Paragraphs>72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Apply for Pradhanmantri Suraksha Bima Yojana</vt:lpstr>
      <vt:lpstr>Social security in India</vt:lpstr>
      <vt:lpstr>Social security net  “Jan Suraksha”</vt:lpstr>
      <vt:lpstr>Salient features of PMSBY</vt:lpstr>
      <vt:lpstr>How to apply</vt:lpstr>
      <vt:lpstr>Documents required for claiming</vt:lpstr>
      <vt:lpstr>Termination of insurance cover</vt:lpstr>
      <vt:lpstr>THANK YOU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 for pradhanmantri suraksha bima yojana</dc:title>
  <dc:creator>room16</dc:creator>
  <cp:lastModifiedBy>room16</cp:lastModifiedBy>
  <cp:revision>18</cp:revision>
  <dcterms:created xsi:type="dcterms:W3CDTF">2019-11-04T17:40:05Z</dcterms:created>
  <dcterms:modified xsi:type="dcterms:W3CDTF">2019-11-06T14:45:13Z</dcterms:modified>
</cp:coreProperties>
</file>