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2"/>
  </p:notesMasterIdLst>
  <p:sldIdLst>
    <p:sldId id="256" r:id="rId2"/>
    <p:sldId id="257" r:id="rId3"/>
    <p:sldId id="258" r:id="rId4"/>
    <p:sldId id="259" r:id="rId5"/>
    <p:sldId id="260" r:id="rId6"/>
    <p:sldId id="261" r:id="rId7"/>
    <p:sldId id="264" r:id="rId8"/>
    <p:sldId id="265" r:id="rId9"/>
    <p:sldId id="262" r:id="rId10"/>
    <p:sldId id="263" r:id="rId11"/>
  </p:sldIdLst>
  <p:sldSz cx="9144000" cy="5143500" type="screen16x9"/>
  <p:notesSz cx="6858000" cy="9144000"/>
  <p:embeddedFontLst>
    <p:embeddedFont>
      <p:font typeface="Constantia" pitchFamily="18" charset="0"/>
      <p:regular r:id="rId13"/>
      <p:bold r:id="rId14"/>
      <p:italic r:id="rId15"/>
      <p:boldItalic r:id="rId16"/>
    </p:embeddedFont>
    <p:embeddedFont>
      <p:font typeface="Calibri" pitchFamily="34" charset="0"/>
      <p:regular r:id="rId17"/>
      <p:bold r:id="rId18"/>
      <p:italic r:id="rId19"/>
      <p:boldItalic r:id="rId20"/>
    </p:embeddedFont>
    <p:embeddedFont>
      <p:font typeface="Wingdings 2" pitchFamily="18" charset="2"/>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4" d="100"/>
          <a:sy n="84" d="100"/>
        </p:scale>
        <p:origin x="-972" y="-1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880486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65b192e773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g65b192e773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65b192e773_2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g65b192e773_2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65b192e773_2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g65b192e773_2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65b192e773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g65b192e773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65b192e773_2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g65b192e773_2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5b192e773_2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g65b192e773_2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65b192e77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65b192e77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5b192e773_2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g65b192e773_2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t>11/4/2019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4767263"/>
            <a:ext cx="609600" cy="273844"/>
          </a:xfrm>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t>11/4/2019</a:t>
            </a:fld>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ctrTitle"/>
          </p:nvPr>
        </p:nvSpPr>
        <p:spPr>
          <a:xfrm>
            <a:off x="146756" y="908603"/>
            <a:ext cx="8997244" cy="513900"/>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90000"/>
              </a:lnSpc>
              <a:spcBef>
                <a:spcPts val="0"/>
              </a:spcBef>
              <a:spcAft>
                <a:spcPts val="0"/>
              </a:spcAft>
              <a:buClr>
                <a:schemeClr val="dk1"/>
              </a:buClr>
              <a:buSzPts val="4500"/>
              <a:buFont typeface="Calibri"/>
              <a:buNone/>
            </a:pPr>
            <a:r>
              <a:rPr lang="en" dirty="0">
                <a:sym typeface="Times New Roman"/>
              </a:rPr>
              <a:t>Make My Trip App To Organise My Trip Online</a:t>
            </a:r>
            <a:endParaRPr dirty="0">
              <a:sym typeface="Times New Roman"/>
            </a:endParaRPr>
          </a:p>
        </p:txBody>
      </p:sp>
      <p:sp>
        <p:nvSpPr>
          <p:cNvPr id="66" name="Google Shape;66;p14"/>
          <p:cNvSpPr txBox="1">
            <a:spLocks noGrp="1"/>
          </p:cNvSpPr>
          <p:nvPr>
            <p:ph type="subTitle" idx="1"/>
          </p:nvPr>
        </p:nvSpPr>
        <p:spPr>
          <a:xfrm>
            <a:off x="860075" y="2876960"/>
            <a:ext cx="8118600" cy="1538100"/>
          </a:xfrm>
          <a:prstGeom prst="rect">
            <a:avLst/>
          </a:prstGeom>
          <a:noFill/>
          <a:ln>
            <a:noFill/>
          </a:ln>
        </p:spPr>
        <p:txBody>
          <a:bodyPr spcFirstLastPara="1" wrap="square" lIns="68575" tIns="34275" rIns="68575" bIns="34275" anchor="t" anchorCtr="0">
            <a:normAutofit fontScale="85000" lnSpcReduction="20000"/>
          </a:bodyPr>
          <a:lstStyle/>
          <a:p>
            <a:pPr marL="0" lvl="0" indent="0" algn="r" rtl="0">
              <a:lnSpc>
                <a:spcPct val="90000"/>
              </a:lnSpc>
              <a:spcBef>
                <a:spcPts val="0"/>
              </a:spcBef>
              <a:spcAft>
                <a:spcPts val="0"/>
              </a:spcAft>
              <a:buClr>
                <a:schemeClr val="dk1"/>
              </a:buClr>
              <a:buSzPts val="1800"/>
              <a:buNone/>
            </a:pPr>
            <a:r>
              <a:rPr lang="en" dirty="0">
                <a:sym typeface="Times New Roman"/>
              </a:rPr>
              <a:t>Presented by</a:t>
            </a:r>
            <a:endParaRPr dirty="0">
              <a:sym typeface="Times New Roman"/>
            </a:endParaRPr>
          </a:p>
          <a:p>
            <a:pPr marL="0" lvl="0" indent="0" algn="r" rtl="0">
              <a:lnSpc>
                <a:spcPct val="90000"/>
              </a:lnSpc>
              <a:spcBef>
                <a:spcPts val="0"/>
              </a:spcBef>
              <a:spcAft>
                <a:spcPts val="0"/>
              </a:spcAft>
              <a:buClr>
                <a:schemeClr val="dk1"/>
              </a:buClr>
              <a:buSzPts val="1800"/>
              <a:buNone/>
            </a:pPr>
            <a:endParaRPr dirty="0">
              <a:sym typeface="Times New Roman"/>
            </a:endParaRPr>
          </a:p>
          <a:p>
            <a:pPr marL="0" lvl="0" indent="0" algn="r" rtl="0">
              <a:lnSpc>
                <a:spcPct val="90000"/>
              </a:lnSpc>
              <a:spcBef>
                <a:spcPts val="0"/>
              </a:spcBef>
              <a:spcAft>
                <a:spcPts val="0"/>
              </a:spcAft>
              <a:buClr>
                <a:schemeClr val="dk1"/>
              </a:buClr>
              <a:buSzPts val="1800"/>
              <a:buNone/>
            </a:pPr>
            <a:r>
              <a:rPr lang="en" dirty="0">
                <a:sym typeface="Times New Roman"/>
              </a:rPr>
              <a:t>Kishor Kashinath Pawar</a:t>
            </a:r>
            <a:endParaRPr dirty="0">
              <a:sym typeface="Times New Roman"/>
            </a:endParaRPr>
          </a:p>
          <a:p>
            <a:pPr marL="0" lvl="0" indent="0" algn="r" rtl="0">
              <a:lnSpc>
                <a:spcPct val="90000"/>
              </a:lnSpc>
              <a:spcBef>
                <a:spcPts val="800"/>
              </a:spcBef>
              <a:spcAft>
                <a:spcPts val="0"/>
              </a:spcAft>
              <a:buClr>
                <a:schemeClr val="dk1"/>
              </a:buClr>
              <a:buSzPts val="1800"/>
              <a:buNone/>
            </a:pPr>
            <a:r>
              <a:rPr lang="en" dirty="0">
                <a:sym typeface="Times New Roman"/>
              </a:rPr>
              <a:t>Assistant Commissioner Of State Tax</a:t>
            </a:r>
            <a:endParaRPr dirty="0">
              <a:sym typeface="Times New Roman"/>
            </a:endParaRPr>
          </a:p>
          <a:p>
            <a:pPr marL="0" lvl="0" indent="0" algn="r" rtl="0">
              <a:lnSpc>
                <a:spcPct val="90000"/>
              </a:lnSpc>
              <a:spcBef>
                <a:spcPts val="800"/>
              </a:spcBef>
              <a:spcAft>
                <a:spcPts val="0"/>
              </a:spcAft>
              <a:buClr>
                <a:schemeClr val="dk1"/>
              </a:buClr>
              <a:buSzPts val="1800"/>
              <a:buNone/>
            </a:pPr>
            <a:r>
              <a:rPr lang="en" dirty="0">
                <a:sym typeface="Times New Roman"/>
              </a:rPr>
              <a:t>Class A</a:t>
            </a:r>
            <a:endParaRPr dirty="0">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90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idx="1"/>
          </p:nvPr>
        </p:nvSpPr>
        <p:spPr>
          <a:prstGeom prst="rect">
            <a:avLst/>
          </a:prstGeom>
          <a:noFill/>
          <a:ln>
            <a:noFill/>
          </a:ln>
        </p:spPr>
        <p:txBody>
          <a:bodyPr spcFirstLastPara="1" wrap="square" lIns="68575" tIns="34275" rIns="68575" bIns="34275" anchor="t" anchorCtr="0">
            <a:noAutofit/>
          </a:bodyPr>
          <a:lstStyle/>
          <a:p>
            <a:pPr marL="177800" lvl="0" indent="-38100" algn="ctr" rtl="0">
              <a:lnSpc>
                <a:spcPct val="90000"/>
              </a:lnSpc>
              <a:spcBef>
                <a:spcPts val="0"/>
              </a:spcBef>
              <a:spcAft>
                <a:spcPts val="0"/>
              </a:spcAft>
              <a:buClr>
                <a:schemeClr val="dk1"/>
              </a:buClr>
              <a:buSzPts val="2100"/>
              <a:buNone/>
            </a:pPr>
            <a:endParaRPr sz="2400" b="1" dirty="0"/>
          </a:p>
          <a:p>
            <a:pPr marL="177800" lvl="0" indent="-38100" algn="ctr" rtl="0">
              <a:lnSpc>
                <a:spcPct val="90000"/>
              </a:lnSpc>
              <a:spcBef>
                <a:spcPts val="1600"/>
              </a:spcBef>
              <a:spcAft>
                <a:spcPts val="0"/>
              </a:spcAft>
              <a:buClr>
                <a:schemeClr val="dk1"/>
              </a:buClr>
              <a:buSzPts val="2100"/>
              <a:buNone/>
            </a:pPr>
            <a:endParaRPr sz="2400" b="1" dirty="0"/>
          </a:p>
          <a:p>
            <a:pPr marL="177800" lvl="0" indent="-38100" algn="ctr" rtl="0">
              <a:lnSpc>
                <a:spcPct val="90000"/>
              </a:lnSpc>
              <a:spcBef>
                <a:spcPts val="1600"/>
              </a:spcBef>
              <a:spcAft>
                <a:spcPts val="1600"/>
              </a:spcAft>
              <a:buClr>
                <a:schemeClr val="dk1"/>
              </a:buClr>
              <a:buSzPts val="2100"/>
              <a:buNone/>
            </a:pPr>
            <a:endParaRPr sz="2400" b="1" dirty="0"/>
          </a:p>
        </p:txBody>
      </p:sp>
      <p:pic>
        <p:nvPicPr>
          <p:cNvPr id="1026" name="Picture 2" descr="C:\Users\citlab\AppData\Local\Microsoft\Windows\Temporary Internet Files\Content.IE5\LQR3MHFW\b118f89b9d0e72e12d9e507e8242973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92458"/>
            <a:ext cx="6858000" cy="34711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494175" y="587625"/>
            <a:ext cx="5915700" cy="3811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2000" b="1" dirty="0">
                <a:latin typeface="Times New Roman"/>
                <a:ea typeface="Times New Roman"/>
                <a:cs typeface="Times New Roman"/>
                <a:sym typeface="Times New Roman"/>
              </a:rPr>
              <a:t>Steps to Use </a:t>
            </a:r>
            <a:r>
              <a:rPr lang="en" sz="2000" b="1" dirty="0" smtClean="0">
                <a:latin typeface="Times New Roman"/>
                <a:ea typeface="Times New Roman"/>
                <a:cs typeface="Times New Roman"/>
                <a:sym typeface="Times New Roman"/>
              </a:rPr>
              <a:t>the App</a:t>
            </a:r>
            <a:endParaRPr sz="2000" b="1" dirty="0">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3300"/>
              <a:buFont typeface="Calibri"/>
              <a:buNone/>
            </a:pPr>
            <a:endParaRPr sz="1800" dirty="0">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Font typeface="Times New Roman"/>
              <a:buChar char="➢"/>
            </a:pPr>
            <a:r>
              <a:rPr lang="en" sz="1800" dirty="0">
                <a:latin typeface="Times New Roman"/>
                <a:ea typeface="Times New Roman"/>
                <a:cs typeface="Times New Roman"/>
                <a:sym typeface="Times New Roman"/>
              </a:rPr>
              <a:t>Install Make My Trip App from Google Play store or Apple store</a:t>
            </a:r>
            <a:endParaRPr sz="1800" dirty="0">
              <a:latin typeface="Times New Roman"/>
              <a:ea typeface="Times New Roman"/>
              <a:cs typeface="Times New Roman"/>
              <a:sym typeface="Times New Roman"/>
            </a:endParaRPr>
          </a:p>
          <a:p>
            <a:pPr marL="457200" lvl="0" indent="0" algn="l" rtl="0">
              <a:lnSpc>
                <a:spcPct val="90000"/>
              </a:lnSpc>
              <a:spcBef>
                <a:spcPts val="0"/>
              </a:spcBef>
              <a:spcAft>
                <a:spcPts val="0"/>
              </a:spcAft>
              <a:buNone/>
            </a:pPr>
            <a:endParaRPr sz="1800" dirty="0">
              <a:latin typeface="Times New Roman"/>
              <a:ea typeface="Times New Roman"/>
              <a:cs typeface="Times New Roman"/>
              <a:sym typeface="Times New Roman"/>
            </a:endParaRPr>
          </a:p>
          <a:p>
            <a:pPr marL="457200" lvl="0" indent="-342900" algn="l" rtl="0">
              <a:lnSpc>
                <a:spcPct val="90000"/>
              </a:lnSpc>
              <a:spcBef>
                <a:spcPts val="0"/>
              </a:spcBef>
              <a:spcAft>
                <a:spcPts val="0"/>
              </a:spcAft>
              <a:buSzPts val="1800"/>
              <a:buFont typeface="Times New Roman"/>
              <a:buChar char="➢"/>
            </a:pPr>
            <a:r>
              <a:rPr lang="en" sz="1800" dirty="0">
                <a:latin typeface="Times New Roman"/>
                <a:ea typeface="Times New Roman"/>
                <a:cs typeface="Times New Roman"/>
                <a:sym typeface="Times New Roman"/>
              </a:rPr>
              <a:t>To use app you must login using Google or Facebook </a:t>
            </a:r>
            <a:r>
              <a:rPr lang="en" sz="1800" dirty="0" smtClean="0">
                <a:latin typeface="Times New Roman"/>
                <a:ea typeface="Times New Roman"/>
                <a:cs typeface="Times New Roman"/>
                <a:sym typeface="Times New Roman"/>
              </a:rPr>
              <a:t>or MMT Id </a:t>
            </a:r>
            <a:r>
              <a:rPr lang="en" sz="1800" dirty="0">
                <a:latin typeface="Times New Roman"/>
                <a:ea typeface="Times New Roman"/>
                <a:cs typeface="Times New Roman"/>
                <a:sym typeface="Times New Roman"/>
              </a:rPr>
              <a:t>or create account using valid email and password. </a:t>
            </a:r>
            <a:endParaRPr sz="1800" dirty="0">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3300"/>
              <a:buFont typeface="Calibri"/>
              <a:buNone/>
            </a:pPr>
            <a:endParaRPr sz="1800" dirty="0">
              <a:latin typeface="Times New Roman"/>
              <a:ea typeface="Times New Roman"/>
              <a:cs typeface="Times New Roman"/>
              <a:sym typeface="Times New Roman"/>
            </a:endParaRPr>
          </a:p>
        </p:txBody>
      </p:sp>
      <p:pic>
        <p:nvPicPr>
          <p:cNvPr id="72" name="Google Shape;72;p15"/>
          <p:cNvPicPr preferRelativeResize="0">
            <a:picLocks noGrp="1"/>
          </p:cNvPicPr>
          <p:nvPr>
            <p:ph idx="1"/>
          </p:nvPr>
        </p:nvPicPr>
        <p:blipFill rotWithShape="1">
          <a:blip r:embed="rId3">
            <a:alphaModFix/>
          </a:blip>
          <a:srcRect/>
          <a:stretch/>
        </p:blipFill>
        <p:spPr>
          <a:xfrm>
            <a:off x="6710225" y="774966"/>
            <a:ext cx="1992300" cy="3263400"/>
          </a:xfrm>
          <a:prstGeom prst="rect">
            <a:avLst/>
          </a:prstGeom>
          <a:noFill/>
          <a:ln>
            <a:noFill/>
          </a:ln>
        </p:spPr>
      </p:pic>
      <p:sp>
        <p:nvSpPr>
          <p:cNvPr id="73" name="Google Shape;73;p15"/>
          <p:cNvSpPr txBox="1"/>
          <p:nvPr/>
        </p:nvSpPr>
        <p:spPr>
          <a:xfrm>
            <a:off x="628650" y="1560910"/>
            <a:ext cx="1496169" cy="1509416"/>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Tree>
  </p:cSld>
  <p:clrMapOvr>
    <a:masterClrMapping/>
  </p:clrMapOvr>
  <p:transition spd="slow">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2400" b="1" dirty="0">
                <a:latin typeface="Times New Roman"/>
                <a:ea typeface="Times New Roman"/>
                <a:cs typeface="Times New Roman"/>
                <a:sym typeface="Times New Roman"/>
              </a:rPr>
              <a:t>Home Page of the App</a:t>
            </a:r>
            <a:endParaRPr sz="2400" b="1" dirty="0">
              <a:latin typeface="Times New Roman"/>
              <a:ea typeface="Times New Roman"/>
              <a:cs typeface="Times New Roman"/>
              <a:sym typeface="Times New Roman"/>
            </a:endParaRPr>
          </a:p>
        </p:txBody>
      </p:sp>
      <p:pic>
        <p:nvPicPr>
          <p:cNvPr id="79" name="Google Shape;79;p16"/>
          <p:cNvPicPr preferRelativeResize="0">
            <a:picLocks noGrp="1"/>
          </p:cNvPicPr>
          <p:nvPr>
            <p:ph sz="half" idx="1"/>
          </p:nvPr>
        </p:nvPicPr>
        <p:blipFill rotWithShape="1">
          <a:blip r:embed="rId3">
            <a:alphaModFix/>
          </a:blip>
          <a:stretch/>
        </p:blipFill>
        <p:spPr>
          <a:xfrm>
            <a:off x="1635705" y="1439863"/>
            <a:ext cx="1681590" cy="3325812"/>
          </a:xfrm>
          <a:prstGeom prst="rect">
            <a:avLst/>
          </a:prstGeom>
          <a:noFill/>
          <a:ln>
            <a:noFill/>
          </a:ln>
        </p:spPr>
      </p:pic>
      <p:sp>
        <p:nvSpPr>
          <p:cNvPr id="2" name="Content Placeholder 1"/>
          <p:cNvSpPr>
            <a:spLocks noGrp="1"/>
          </p:cNvSpPr>
          <p:nvPr>
            <p:ph sz="half" idx="2"/>
          </p:nvPr>
        </p:nvSpPr>
        <p:spPr>
          <a:ln>
            <a:solidFill>
              <a:schemeClr val="accent1"/>
            </a:solidFill>
          </a:ln>
        </p:spPr>
        <p:txBody>
          <a:bodyPr>
            <a:normAutofit fontScale="85000" lnSpcReduction="20000"/>
          </a:bodyPr>
          <a:lstStyle/>
          <a:p>
            <a:r>
              <a:rPr lang="en-US" sz="2000" b="1" dirty="0" smtClean="0">
                <a:latin typeface="Times New Roman" pitchFamily="18" charset="0"/>
                <a:cs typeface="Times New Roman" pitchFamily="18" charset="0"/>
              </a:rPr>
              <a:t>Make My Trip </a:t>
            </a:r>
            <a:r>
              <a:rPr lang="en-US" sz="2000" b="1" dirty="0">
                <a:latin typeface="Times New Roman" pitchFamily="18" charset="0"/>
                <a:cs typeface="Times New Roman" pitchFamily="18" charset="0"/>
              </a:rPr>
              <a:t>Limited</a:t>
            </a:r>
            <a:r>
              <a:rPr lang="en-US" sz="2000" dirty="0">
                <a:latin typeface="Times New Roman" pitchFamily="18" charset="0"/>
                <a:cs typeface="Times New Roman" pitchFamily="18" charset="0"/>
              </a:rPr>
              <a:t> is an </a:t>
            </a:r>
            <a:r>
              <a:rPr lang="en-US" sz="2000" dirty="0" smtClean="0">
                <a:latin typeface="Times New Roman" pitchFamily="18" charset="0"/>
                <a:cs typeface="Times New Roman" pitchFamily="18" charset="0"/>
              </a:rPr>
              <a:t>Indian</a:t>
            </a:r>
            <a:r>
              <a:rPr lang="en-US" sz="2000" dirty="0">
                <a:latin typeface="Times New Roman" pitchFamily="18" charset="0"/>
                <a:cs typeface="Times New Roman" pitchFamily="18" charset="0"/>
              </a:rPr>
              <a:t> online travel company founded in 2000</a:t>
            </a: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 Headquartered in </a:t>
            </a:r>
            <a:r>
              <a:rPr lang="en-US" sz="2000" b="1" dirty="0" err="1" smtClean="0">
                <a:latin typeface="Times New Roman" pitchFamily="18" charset="0"/>
                <a:cs typeface="Times New Roman" pitchFamily="18" charset="0"/>
              </a:rPr>
              <a:t>Gurugram</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Haryana, </a:t>
            </a:r>
            <a:r>
              <a:rPr lang="en-US" sz="2000" dirty="0">
                <a:latin typeface="Times New Roman" pitchFamily="18" charset="0"/>
                <a:cs typeface="Times New Roman" pitchFamily="18" charset="0"/>
              </a:rPr>
              <a:t>the company provides online travel services including flight tickets, domestic and international holiday packages, hotel reservations, and rail and bus tickets. As of 31 March 2018, they have 14 company-owned travel stores in 14 cities, over 30 franchisee-owned travel stores in 28 cities, and counters in four major airports in India. </a:t>
            </a:r>
            <a:r>
              <a:rPr lang="en-US" sz="2000" dirty="0" smtClean="0">
                <a:latin typeface="Times New Roman" pitchFamily="18" charset="0"/>
                <a:cs typeface="Times New Roman" pitchFamily="18" charset="0"/>
              </a:rPr>
              <a:t>Make My Trip </a:t>
            </a:r>
            <a:r>
              <a:rPr lang="en-US" sz="2000" dirty="0">
                <a:latin typeface="Times New Roman" pitchFamily="18" charset="0"/>
                <a:cs typeface="Times New Roman" pitchFamily="18" charset="0"/>
              </a:rPr>
              <a:t>has offices in </a:t>
            </a:r>
            <a:r>
              <a:rPr lang="en-US" sz="2000" smtClean="0">
                <a:latin typeface="Times New Roman" pitchFamily="18" charset="0"/>
                <a:cs typeface="Times New Roman" pitchFamily="18" charset="0"/>
              </a:rPr>
              <a:t>New York , Singapore Phuket</a:t>
            </a:r>
            <a:r>
              <a:rPr lang="en-US" sz="2000" dirty="0" smtClean="0">
                <a:latin typeface="Times New Roman" pitchFamily="18" charset="0"/>
                <a:cs typeface="Times New Roman" pitchFamily="18" charset="0"/>
              </a:rPr>
              <a:t>, Kuala Lumpur     ,</a:t>
            </a:r>
            <a:r>
              <a:rPr lang="en-US" sz="2000" dirty="0">
                <a:latin typeface="Times New Roman" pitchFamily="18" charset="0"/>
                <a:cs typeface="Times New Roman" pitchFamily="18" charset="0"/>
              </a:rPr>
              <a:t> Bangkok, and </a:t>
            </a:r>
            <a:r>
              <a:rPr lang="en-US" sz="2000" dirty="0" smtClean="0">
                <a:latin typeface="Times New Roman" pitchFamily="18" charset="0"/>
                <a:cs typeface="Times New Roman" pitchFamily="18" charset="0"/>
              </a:rPr>
              <a:t>Dubai.</a:t>
            </a:r>
            <a:endParaRPr lang="en-US" sz="2000" dirty="0">
              <a:latin typeface="Times New Roman" pitchFamily="18" charset="0"/>
              <a:cs typeface="Times New Roman" pitchFamily="18" charset="0"/>
            </a:endParaRPr>
          </a:p>
        </p:txBody>
      </p:sp>
    </p:spTree>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457200" y="474134"/>
            <a:ext cx="8229600" cy="733778"/>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2400" b="1" dirty="0">
                <a:latin typeface="Times New Roman"/>
                <a:ea typeface="Times New Roman"/>
                <a:cs typeface="Times New Roman"/>
                <a:sym typeface="Times New Roman"/>
              </a:rPr>
              <a:t>Feature provided </a:t>
            </a:r>
            <a:r>
              <a:rPr lang="en" sz="2400" b="1" dirty="0" smtClean="0">
                <a:latin typeface="Times New Roman"/>
                <a:ea typeface="Times New Roman"/>
                <a:cs typeface="Times New Roman"/>
                <a:sym typeface="Times New Roman"/>
              </a:rPr>
              <a:t>in the </a:t>
            </a:r>
            <a:r>
              <a:rPr lang="en" sz="2400" b="1" dirty="0">
                <a:latin typeface="Times New Roman"/>
                <a:ea typeface="Times New Roman"/>
                <a:cs typeface="Times New Roman"/>
                <a:sym typeface="Times New Roman"/>
              </a:rPr>
              <a:t>App</a:t>
            </a:r>
            <a:endParaRPr sz="2400" b="1" dirty="0">
              <a:latin typeface="Times New Roman"/>
              <a:ea typeface="Times New Roman"/>
              <a:cs typeface="Times New Roman"/>
              <a:sym typeface="Times New Roman"/>
            </a:endParaRPr>
          </a:p>
        </p:txBody>
      </p:sp>
      <p:sp>
        <p:nvSpPr>
          <p:cNvPr id="85" name="Google Shape;85;p17"/>
          <p:cNvSpPr txBox="1">
            <a:spLocks noGrp="1"/>
          </p:cNvSpPr>
          <p:nvPr>
            <p:ph idx="1"/>
          </p:nvPr>
        </p:nvSpPr>
        <p:spPr>
          <a:xfrm>
            <a:off x="628650" y="1185333"/>
            <a:ext cx="7886700" cy="3589866"/>
          </a:xfrm>
          <a:prstGeom prst="rect">
            <a:avLst/>
          </a:prstGeom>
          <a:noFill/>
          <a:ln>
            <a:noFill/>
          </a:ln>
        </p:spPr>
        <p:txBody>
          <a:bodyPr spcFirstLastPara="1" wrap="square" lIns="68575" tIns="34275" rIns="68575" bIns="34275" anchor="t" anchorCtr="0">
            <a:normAutofit fontScale="70000" lnSpcReduction="20000"/>
          </a:bodyPr>
          <a:lstStyle/>
          <a:p>
            <a:pPr marL="177800" lvl="0" indent="-152400" algn="l" rtl="0">
              <a:lnSpc>
                <a:spcPct val="115000"/>
              </a:lnSpc>
              <a:spcBef>
                <a:spcPts val="0"/>
              </a:spcBef>
              <a:spcAft>
                <a:spcPts val="0"/>
              </a:spcAft>
              <a:buClr>
                <a:srgbClr val="000000"/>
              </a:buClr>
              <a:buSzPts val="1800"/>
              <a:buFont typeface="Times New Roman"/>
              <a:buChar char="➢"/>
            </a:pPr>
            <a:r>
              <a:rPr lang="en" dirty="0">
                <a:solidFill>
                  <a:srgbClr val="000000"/>
                </a:solidFill>
                <a:latin typeface="Times New Roman"/>
                <a:ea typeface="Times New Roman"/>
                <a:cs typeface="Times New Roman"/>
                <a:sym typeface="Times New Roman"/>
              </a:rPr>
              <a:t>Flight Bookings-Travel within India and abroad</a:t>
            </a:r>
            <a:endParaRPr dirty="0">
              <a:solidFill>
                <a:srgbClr val="000000"/>
              </a:solidFill>
              <a:latin typeface="Times New Roman"/>
              <a:ea typeface="Times New Roman"/>
              <a:cs typeface="Times New Roman"/>
              <a:sym typeface="Times New Roman"/>
            </a:endParaRPr>
          </a:p>
          <a:p>
            <a:pPr marL="177800" lvl="0" indent="-152400" algn="l" rtl="0">
              <a:lnSpc>
                <a:spcPct val="115000"/>
              </a:lnSpc>
              <a:spcBef>
                <a:spcPts val="800"/>
              </a:spcBef>
              <a:spcAft>
                <a:spcPts val="0"/>
              </a:spcAft>
              <a:buClr>
                <a:srgbClr val="000000"/>
              </a:buClr>
              <a:buSzPts val="1800"/>
              <a:buFont typeface="Times New Roman"/>
              <a:buChar char="➢"/>
            </a:pPr>
            <a:r>
              <a:rPr lang="en" dirty="0">
                <a:solidFill>
                  <a:srgbClr val="000000"/>
                </a:solidFill>
                <a:latin typeface="Times New Roman"/>
                <a:ea typeface="Times New Roman"/>
                <a:cs typeface="Times New Roman"/>
                <a:sym typeface="Times New Roman"/>
              </a:rPr>
              <a:t>Hotel Booking-Book a cheap hotel in India and the world’s best cities</a:t>
            </a:r>
            <a:endParaRPr dirty="0">
              <a:solidFill>
                <a:srgbClr val="000000"/>
              </a:solidFill>
              <a:latin typeface="Times New Roman"/>
              <a:ea typeface="Times New Roman"/>
              <a:cs typeface="Times New Roman"/>
              <a:sym typeface="Times New Roman"/>
            </a:endParaRPr>
          </a:p>
          <a:p>
            <a:pPr marL="177800" lvl="0" indent="-152400" algn="l" rtl="0">
              <a:lnSpc>
                <a:spcPct val="115000"/>
              </a:lnSpc>
              <a:spcBef>
                <a:spcPts val="800"/>
              </a:spcBef>
              <a:spcAft>
                <a:spcPts val="0"/>
              </a:spcAft>
              <a:buClr>
                <a:srgbClr val="000000"/>
              </a:buClr>
              <a:buSzPts val="1800"/>
              <a:buFont typeface="Times New Roman"/>
              <a:buChar char="➢"/>
            </a:pPr>
            <a:r>
              <a:rPr lang="en" dirty="0">
                <a:solidFill>
                  <a:srgbClr val="000000"/>
                </a:solidFill>
                <a:latin typeface="Times New Roman"/>
                <a:ea typeface="Times New Roman"/>
                <a:cs typeface="Times New Roman"/>
                <a:sym typeface="Times New Roman"/>
              </a:rPr>
              <a:t>Bus booking</a:t>
            </a:r>
            <a:endParaRPr dirty="0">
              <a:solidFill>
                <a:srgbClr val="000000"/>
              </a:solidFill>
              <a:latin typeface="Times New Roman"/>
              <a:ea typeface="Times New Roman"/>
              <a:cs typeface="Times New Roman"/>
              <a:sym typeface="Times New Roman"/>
            </a:endParaRPr>
          </a:p>
          <a:p>
            <a:pPr marL="177800" lvl="0" indent="-152400" algn="l" rtl="0">
              <a:lnSpc>
                <a:spcPct val="115000"/>
              </a:lnSpc>
              <a:spcBef>
                <a:spcPts val="800"/>
              </a:spcBef>
              <a:spcAft>
                <a:spcPts val="0"/>
              </a:spcAft>
              <a:buClr>
                <a:srgbClr val="000000"/>
              </a:buClr>
              <a:buSzPts val="1800"/>
              <a:buFont typeface="Times New Roman"/>
              <a:buChar char="➢"/>
            </a:pPr>
            <a:r>
              <a:rPr lang="en" dirty="0">
                <a:solidFill>
                  <a:srgbClr val="000000"/>
                </a:solidFill>
                <a:latin typeface="Times New Roman"/>
                <a:ea typeface="Times New Roman"/>
                <a:cs typeface="Times New Roman"/>
                <a:sym typeface="Times New Roman"/>
              </a:rPr>
              <a:t>Railway ticket </a:t>
            </a:r>
            <a:r>
              <a:rPr lang="en" dirty="0" smtClean="0">
                <a:solidFill>
                  <a:srgbClr val="000000"/>
                </a:solidFill>
                <a:latin typeface="Times New Roman"/>
                <a:ea typeface="Times New Roman"/>
                <a:cs typeface="Times New Roman"/>
                <a:sym typeface="Times New Roman"/>
              </a:rPr>
              <a:t>booking-IRCTC </a:t>
            </a:r>
            <a:r>
              <a:rPr lang="en" dirty="0">
                <a:solidFill>
                  <a:srgbClr val="000000"/>
                </a:solidFill>
                <a:latin typeface="Times New Roman"/>
                <a:ea typeface="Times New Roman"/>
                <a:cs typeface="Times New Roman"/>
                <a:sym typeface="Times New Roman"/>
              </a:rPr>
              <a:t>authorized</a:t>
            </a:r>
            <a:endParaRPr dirty="0">
              <a:solidFill>
                <a:srgbClr val="000000"/>
              </a:solidFill>
              <a:latin typeface="Times New Roman"/>
              <a:ea typeface="Times New Roman"/>
              <a:cs typeface="Times New Roman"/>
              <a:sym typeface="Times New Roman"/>
            </a:endParaRPr>
          </a:p>
          <a:p>
            <a:pPr marL="177800" lvl="0" indent="-152400" algn="l" rtl="0">
              <a:lnSpc>
                <a:spcPct val="115000"/>
              </a:lnSpc>
              <a:spcBef>
                <a:spcPts val="800"/>
              </a:spcBef>
              <a:spcAft>
                <a:spcPts val="0"/>
              </a:spcAft>
              <a:buClr>
                <a:srgbClr val="000000"/>
              </a:buClr>
              <a:buSzPts val="1800"/>
              <a:buFont typeface="Times New Roman"/>
              <a:buChar char="➢"/>
            </a:pPr>
            <a:r>
              <a:rPr lang="en" dirty="0">
                <a:solidFill>
                  <a:srgbClr val="000000"/>
                </a:solidFill>
                <a:latin typeface="Times New Roman"/>
                <a:ea typeface="Times New Roman"/>
                <a:cs typeface="Times New Roman"/>
                <a:sym typeface="Times New Roman"/>
              </a:rPr>
              <a:t>Cab booking</a:t>
            </a:r>
            <a:endParaRPr dirty="0">
              <a:solidFill>
                <a:srgbClr val="000000"/>
              </a:solidFill>
              <a:latin typeface="Times New Roman"/>
              <a:ea typeface="Times New Roman"/>
              <a:cs typeface="Times New Roman"/>
              <a:sym typeface="Times New Roman"/>
            </a:endParaRPr>
          </a:p>
          <a:p>
            <a:pPr marL="177800" lvl="0" indent="-152400" algn="l" rtl="0">
              <a:lnSpc>
                <a:spcPct val="115000"/>
              </a:lnSpc>
              <a:spcBef>
                <a:spcPts val="800"/>
              </a:spcBef>
              <a:spcAft>
                <a:spcPts val="0"/>
              </a:spcAft>
              <a:buClr>
                <a:srgbClr val="000000"/>
              </a:buClr>
              <a:buSzPts val="1800"/>
              <a:buFont typeface="Times New Roman"/>
              <a:buChar char="➢"/>
            </a:pPr>
            <a:r>
              <a:rPr lang="en" dirty="0">
                <a:solidFill>
                  <a:srgbClr val="000000"/>
                </a:solidFill>
                <a:latin typeface="Times New Roman"/>
                <a:ea typeface="Times New Roman"/>
                <a:cs typeface="Times New Roman"/>
                <a:sym typeface="Times New Roman"/>
              </a:rPr>
              <a:t>Holiday booking- India and International</a:t>
            </a:r>
            <a:endParaRPr dirty="0">
              <a:solidFill>
                <a:srgbClr val="000000"/>
              </a:solidFill>
              <a:latin typeface="Times New Roman"/>
              <a:ea typeface="Times New Roman"/>
              <a:cs typeface="Times New Roman"/>
              <a:sym typeface="Times New Roman"/>
            </a:endParaRPr>
          </a:p>
          <a:p>
            <a:pPr marL="177800" lvl="0" indent="-152400" algn="l" rtl="0">
              <a:lnSpc>
                <a:spcPct val="115000"/>
              </a:lnSpc>
              <a:spcBef>
                <a:spcPts val="1600"/>
              </a:spcBef>
              <a:spcAft>
                <a:spcPts val="0"/>
              </a:spcAft>
              <a:buClr>
                <a:srgbClr val="000000"/>
              </a:buClr>
              <a:buSzPts val="1800"/>
              <a:buFont typeface="Times New Roman"/>
              <a:buChar char="➢"/>
            </a:pPr>
            <a:r>
              <a:rPr lang="en" dirty="0">
                <a:solidFill>
                  <a:srgbClr val="000000"/>
                </a:solidFill>
                <a:latin typeface="Times New Roman"/>
                <a:ea typeface="Times New Roman"/>
                <a:cs typeface="Times New Roman"/>
                <a:sym typeface="Times New Roman"/>
              </a:rPr>
              <a:t>Best </a:t>
            </a:r>
            <a:r>
              <a:rPr lang="en" dirty="0" smtClean="0">
                <a:solidFill>
                  <a:srgbClr val="000000"/>
                </a:solidFill>
                <a:latin typeface="Times New Roman"/>
                <a:ea typeface="Times New Roman"/>
                <a:cs typeface="Times New Roman"/>
                <a:sym typeface="Times New Roman"/>
              </a:rPr>
              <a:t>recommendation engine </a:t>
            </a:r>
            <a:r>
              <a:rPr lang="en" dirty="0">
                <a:solidFill>
                  <a:srgbClr val="000000"/>
                </a:solidFill>
                <a:latin typeface="Times New Roman"/>
                <a:ea typeface="Times New Roman"/>
                <a:cs typeface="Times New Roman"/>
                <a:sym typeface="Times New Roman"/>
              </a:rPr>
              <a:t>for </a:t>
            </a:r>
            <a:r>
              <a:rPr lang="en" dirty="0" smtClean="0">
                <a:solidFill>
                  <a:srgbClr val="000000"/>
                </a:solidFill>
                <a:latin typeface="Times New Roman"/>
                <a:ea typeface="Times New Roman"/>
                <a:cs typeface="Times New Roman"/>
                <a:sym typeface="Times New Roman"/>
              </a:rPr>
              <a:t>traveling user.</a:t>
            </a:r>
            <a:endParaRPr dirty="0">
              <a:solidFill>
                <a:srgbClr val="000000"/>
              </a:solidFill>
              <a:latin typeface="Times New Roman"/>
              <a:ea typeface="Times New Roman"/>
              <a:cs typeface="Times New Roman"/>
              <a:sym typeface="Times New Roman"/>
            </a:endParaRPr>
          </a:p>
          <a:p>
            <a:pPr marL="177800" lvl="0" indent="-152400" algn="l" rtl="0">
              <a:lnSpc>
                <a:spcPct val="115000"/>
              </a:lnSpc>
              <a:spcBef>
                <a:spcPts val="1600"/>
              </a:spcBef>
              <a:spcAft>
                <a:spcPts val="1600"/>
              </a:spcAft>
              <a:buClr>
                <a:srgbClr val="000000"/>
              </a:buClr>
              <a:buSzPts val="1800"/>
              <a:buFont typeface="Times New Roman"/>
              <a:buChar char="➢"/>
            </a:pPr>
            <a:r>
              <a:rPr lang="en" dirty="0">
                <a:solidFill>
                  <a:srgbClr val="000000"/>
                </a:solidFill>
                <a:latin typeface="Times New Roman"/>
                <a:ea typeface="Times New Roman"/>
                <a:cs typeface="Times New Roman"/>
                <a:sym typeface="Times New Roman"/>
              </a:rPr>
              <a:t>Integrated with multiple payment gateways.</a:t>
            </a:r>
            <a:br>
              <a:rPr lang="en" dirty="0">
                <a:solidFill>
                  <a:srgbClr val="000000"/>
                </a:solidFill>
                <a:latin typeface="Times New Roman"/>
                <a:ea typeface="Times New Roman"/>
                <a:cs typeface="Times New Roman"/>
                <a:sym typeface="Times New Roman"/>
              </a:rPr>
            </a:br>
            <a:endParaRPr dirty="0">
              <a:solidFill>
                <a:srgbClr val="0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2400" b="1" dirty="0" smtClean="0">
                <a:latin typeface="Times New Roman"/>
                <a:ea typeface="Times New Roman"/>
                <a:cs typeface="Times New Roman"/>
                <a:sym typeface="Times New Roman"/>
              </a:rPr>
              <a:t>To search and book various services</a:t>
            </a:r>
            <a:endParaRPr sz="2400" b="1" dirty="0">
              <a:latin typeface="Times New Roman"/>
              <a:ea typeface="Times New Roman"/>
              <a:cs typeface="Times New Roman"/>
              <a:sym typeface="Times New Roman"/>
            </a:endParaRPr>
          </a:p>
        </p:txBody>
      </p:sp>
      <p:pic>
        <p:nvPicPr>
          <p:cNvPr id="91" name="Google Shape;91;p18"/>
          <p:cNvPicPr preferRelativeResize="0">
            <a:picLocks noGrp="1"/>
          </p:cNvPicPr>
          <p:nvPr>
            <p:ph idx="1"/>
          </p:nvPr>
        </p:nvPicPr>
        <p:blipFill rotWithShape="1">
          <a:blip r:embed="rId3">
            <a:alphaModFix/>
          </a:blip>
          <a:srcRect/>
          <a:stretch/>
        </p:blipFill>
        <p:spPr>
          <a:xfrm>
            <a:off x="1398321" y="1398732"/>
            <a:ext cx="2117236" cy="3263504"/>
          </a:xfrm>
          <a:prstGeom prst="rect">
            <a:avLst/>
          </a:prstGeom>
          <a:noFill/>
          <a:ln>
            <a:noFill/>
          </a:ln>
        </p:spPr>
      </p:pic>
      <p:pic>
        <p:nvPicPr>
          <p:cNvPr id="92" name="Google Shape;92;p18"/>
          <p:cNvPicPr preferRelativeResize="0"/>
          <p:nvPr/>
        </p:nvPicPr>
        <p:blipFill rotWithShape="1">
          <a:blip r:embed="rId4">
            <a:alphaModFix/>
          </a:blip>
          <a:srcRect/>
          <a:stretch/>
        </p:blipFill>
        <p:spPr>
          <a:xfrm>
            <a:off x="5246703" y="1398732"/>
            <a:ext cx="2254928" cy="31191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2400" b="1" dirty="0" smtClean="0">
                <a:latin typeface="Times New Roman"/>
                <a:ea typeface="Times New Roman"/>
                <a:cs typeface="Times New Roman"/>
                <a:sym typeface="Times New Roman"/>
              </a:rPr>
              <a:t>Continue boooking and search</a:t>
            </a:r>
            <a:endParaRPr sz="2400" b="1" dirty="0">
              <a:latin typeface="Times New Roman"/>
              <a:ea typeface="Times New Roman"/>
              <a:cs typeface="Times New Roman"/>
              <a:sym typeface="Times New Roman"/>
            </a:endParaRPr>
          </a:p>
        </p:txBody>
      </p:sp>
      <p:pic>
        <p:nvPicPr>
          <p:cNvPr id="99" name="Google Shape;99;p19"/>
          <p:cNvPicPr preferRelativeResize="0">
            <a:picLocks noGrp="1"/>
          </p:cNvPicPr>
          <p:nvPr>
            <p:ph idx="1"/>
          </p:nvPr>
        </p:nvPicPr>
        <p:blipFill rotWithShape="1">
          <a:blip r:embed="rId3">
            <a:alphaModFix/>
          </a:blip>
          <a:stretch/>
        </p:blipFill>
        <p:spPr>
          <a:xfrm>
            <a:off x="5131293" y="1433220"/>
            <a:ext cx="2139519" cy="3292475"/>
          </a:xfrm>
          <a:prstGeom prst="rect">
            <a:avLst/>
          </a:prstGeom>
          <a:noFill/>
          <a:ln>
            <a:noFill/>
          </a:ln>
        </p:spPr>
      </p:pic>
      <p:pic>
        <p:nvPicPr>
          <p:cNvPr id="100" name="Google Shape;100;p19"/>
          <p:cNvPicPr preferRelativeResize="0"/>
          <p:nvPr/>
        </p:nvPicPr>
        <p:blipFill rotWithShape="1">
          <a:blip r:embed="rId4">
            <a:alphaModFix/>
          </a:blip>
          <a:srcRect/>
          <a:stretch/>
        </p:blipFill>
        <p:spPr>
          <a:xfrm>
            <a:off x="1251751" y="1369219"/>
            <a:ext cx="2219417" cy="3263503"/>
          </a:xfrm>
          <a:prstGeom prst="rect">
            <a:avLst/>
          </a:prstGeom>
          <a:noFill/>
          <a:ln>
            <a:noFill/>
          </a:ln>
        </p:spPr>
      </p:pic>
    </p:spTree>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400" b="1" dirty="0" smtClean="0">
                <a:latin typeface="Times New Roman" pitchFamily="18" charset="0"/>
                <a:cs typeface="Times New Roman" pitchFamily="18" charset="0"/>
              </a:rPr>
              <a:t>Continue booking and search</a:t>
            </a:r>
            <a:endParaRPr lang="en-US" sz="2400" b="1" dirty="0">
              <a:latin typeface="Times New Roman" pitchFamily="18" charset="0"/>
              <a:cs typeface="Times New Roman" pitchFamily="18" charset="0"/>
            </a:endParaRPr>
          </a:p>
        </p:txBody>
      </p:sp>
      <p:pic>
        <p:nvPicPr>
          <p:cNvPr id="4" name="Google Shape;93;p18"/>
          <p:cNvPicPr preferRelativeResize="0">
            <a:picLocks noGrp="1"/>
          </p:cNvPicPr>
          <p:nvPr>
            <p:ph idx="1"/>
          </p:nvPr>
        </p:nvPicPr>
        <p:blipFill rotWithShape="1">
          <a:blip r:embed="rId2">
            <a:alphaModFix/>
          </a:blip>
          <a:srcRect/>
          <a:stretch/>
        </p:blipFill>
        <p:spPr>
          <a:xfrm>
            <a:off x="5396089" y="1504241"/>
            <a:ext cx="2415821" cy="3292475"/>
          </a:xfrm>
        </p:spPr>
      </p:pic>
    </p:spTree>
    <p:extLst>
      <p:ext uri="{BB962C8B-B14F-4D97-AF65-F5344CB8AC3E}">
        <p14:creationId xmlns:p14="http://schemas.microsoft.com/office/powerpoint/2010/main" val="1514684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400"/>
            <a:ext cx="8229600" cy="869244"/>
          </a:xfrm>
        </p:spPr>
        <p:txBody>
          <a:bodyPr>
            <a:normAutofit/>
          </a:bodyPr>
          <a:lstStyle/>
          <a:p>
            <a:r>
              <a:rPr lang="en-US" sz="2400" dirty="0" smtClean="0">
                <a:latin typeface="Times New Roman" pitchFamily="18" charset="0"/>
                <a:cs typeface="Times New Roman" pitchFamily="18" charset="0"/>
              </a:rPr>
              <a:t>Help option</a:t>
            </a:r>
            <a:endParaRPr lang="en-US" sz="2400" dirty="0">
              <a:latin typeface="Times New Roman" pitchFamily="18" charset="0"/>
              <a:cs typeface="Times New Roman" pitchFamily="18" charset="0"/>
            </a:endParaRP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75733" y="1417285"/>
            <a:ext cx="2133600" cy="3325812"/>
          </a:xfrm>
        </p:spPr>
      </p:pic>
      <p:sp>
        <p:nvSpPr>
          <p:cNvPr id="5" name="Content Placeholder 4"/>
          <p:cNvSpPr>
            <a:spLocks noGrp="1"/>
          </p:cNvSpPr>
          <p:nvPr>
            <p:ph sz="half" idx="2"/>
          </p:nvPr>
        </p:nvSpPr>
        <p:spPr/>
        <p:txBody>
          <a:bodyPr>
            <a:normAutofit/>
          </a:bodyPr>
          <a:lstStyle/>
          <a:p>
            <a:r>
              <a:rPr lang="en-US" sz="2000" dirty="0" smtClean="0">
                <a:latin typeface="Times New Roman" pitchFamily="18" charset="0"/>
                <a:cs typeface="Times New Roman" pitchFamily="18" charset="0"/>
              </a:rPr>
              <a:t>If there is any problem at any step while booking trip we can use this option which will provide quick solution.</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675646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400" dirty="0" smtClean="0">
                <a:latin typeface="Times New Roman" pitchFamily="18" charset="0"/>
                <a:cs typeface="Times New Roman" pitchFamily="18" charset="0"/>
              </a:rPr>
              <a:t>Why to use MMT app?</a:t>
            </a:r>
            <a:endParaRPr sz="2400" dirty="0">
              <a:latin typeface="Times New Roman" pitchFamily="18" charset="0"/>
              <a:cs typeface="Times New Roman" pitchFamily="18" charset="0"/>
            </a:endParaRPr>
          </a:p>
        </p:txBody>
      </p:sp>
      <p:sp>
        <p:nvSpPr>
          <p:cNvPr id="106" name="Google Shape;106;p20"/>
          <p:cNvSpPr txBox="1">
            <a:spLocks noGrp="1"/>
          </p:cNvSpPr>
          <p:nvPr>
            <p:ph idx="1"/>
          </p:nvPr>
        </p:nvSpPr>
        <p:spPr>
          <a:prstGeom prst="rect">
            <a:avLst/>
          </a:prstGeom>
        </p:spPr>
        <p:txBody>
          <a:bodyPr spcFirstLastPara="1" wrap="square" lIns="68575" tIns="34275" rIns="68575" bIns="34275" anchor="t" anchorCtr="0">
            <a:noAutofit/>
          </a:bodyPr>
          <a:lstStyle/>
          <a:p>
            <a:pPr marL="457200" lvl="0" indent="-317500" algn="l" rtl="0">
              <a:lnSpc>
                <a:spcPct val="115000"/>
              </a:lnSpc>
              <a:spcBef>
                <a:spcPts val="800"/>
              </a:spcBef>
              <a:spcAft>
                <a:spcPts val="0"/>
              </a:spcAft>
              <a:buSzPts val="1400"/>
              <a:buChar char="➢"/>
            </a:pPr>
            <a:r>
              <a:rPr lang="en" sz="2000" dirty="0" smtClean="0">
                <a:latin typeface="Times New Roman" pitchFamily="18" charset="0"/>
                <a:cs typeface="Times New Roman" pitchFamily="18" charset="0"/>
              </a:rPr>
              <a:t>Easy and simple interface</a:t>
            </a:r>
          </a:p>
          <a:p>
            <a:pPr marL="457200" lvl="0" indent="-317500" algn="l" rtl="0">
              <a:lnSpc>
                <a:spcPct val="115000"/>
              </a:lnSpc>
              <a:spcBef>
                <a:spcPts val="800"/>
              </a:spcBef>
              <a:spcAft>
                <a:spcPts val="0"/>
              </a:spcAft>
              <a:buSzPts val="1400"/>
              <a:buChar char="➢"/>
            </a:pPr>
            <a:r>
              <a:rPr lang="en" sz="2000" dirty="0" smtClean="0">
                <a:latin typeface="Times New Roman" pitchFamily="18" charset="0"/>
                <a:cs typeface="Times New Roman" pitchFamily="18" charset="0"/>
              </a:rPr>
              <a:t>Various filter options</a:t>
            </a:r>
          </a:p>
          <a:p>
            <a:pPr marL="457200" lvl="0" indent="-317500" algn="l" rtl="0">
              <a:lnSpc>
                <a:spcPct val="115000"/>
              </a:lnSpc>
              <a:spcBef>
                <a:spcPts val="800"/>
              </a:spcBef>
              <a:spcAft>
                <a:spcPts val="0"/>
              </a:spcAft>
              <a:buSzPts val="1400"/>
              <a:buChar char="➢"/>
            </a:pPr>
            <a:r>
              <a:rPr lang="en" sz="2000" dirty="0" smtClean="0">
                <a:latin typeface="Times New Roman" pitchFamily="18" charset="0"/>
                <a:cs typeface="Times New Roman" pitchFamily="18" charset="0"/>
              </a:rPr>
              <a:t>Various payment options like UPI,online banking etc.</a:t>
            </a:r>
          </a:p>
          <a:p>
            <a:pPr marL="457200" lvl="0" indent="-317500" algn="l" rtl="0">
              <a:lnSpc>
                <a:spcPct val="115000"/>
              </a:lnSpc>
              <a:spcBef>
                <a:spcPts val="800"/>
              </a:spcBef>
              <a:spcAft>
                <a:spcPts val="0"/>
              </a:spcAft>
              <a:buSzPts val="1400"/>
              <a:buChar char="➢"/>
            </a:pPr>
            <a:r>
              <a:rPr lang="en" sz="2000" dirty="0" smtClean="0">
                <a:latin typeface="Times New Roman" pitchFamily="18" charset="0"/>
                <a:cs typeface="Times New Roman" pitchFamily="18" charset="0"/>
              </a:rPr>
              <a:t>Attractive </a:t>
            </a:r>
            <a:r>
              <a:rPr lang="en" sz="2000" dirty="0">
                <a:latin typeface="Times New Roman" pitchFamily="18" charset="0"/>
                <a:cs typeface="Times New Roman" pitchFamily="18" charset="0"/>
              </a:rPr>
              <a:t>discount</a:t>
            </a:r>
            <a:endParaRPr sz="2000" dirty="0">
              <a:latin typeface="Times New Roman" pitchFamily="18" charset="0"/>
              <a:cs typeface="Times New Roman" pitchFamily="18" charset="0"/>
            </a:endParaRPr>
          </a:p>
          <a:p>
            <a:pPr marL="457200" lvl="0" indent="-317500" algn="l" rtl="0">
              <a:lnSpc>
                <a:spcPct val="115000"/>
              </a:lnSpc>
              <a:spcBef>
                <a:spcPts val="0"/>
              </a:spcBef>
              <a:spcAft>
                <a:spcPts val="0"/>
              </a:spcAft>
              <a:buSzPts val="1400"/>
              <a:buChar char="➢"/>
            </a:pPr>
            <a:r>
              <a:rPr lang="en" sz="2000" dirty="0" smtClean="0">
                <a:latin typeface="Times New Roman" pitchFamily="18" charset="0"/>
                <a:cs typeface="Times New Roman" pitchFamily="18" charset="0"/>
              </a:rPr>
              <a:t>Loyalty / bonus points</a:t>
            </a:r>
            <a:endParaRPr sz="2000" dirty="0">
              <a:latin typeface="Times New Roman" pitchFamily="18" charset="0"/>
              <a:cs typeface="Times New Roman" pitchFamily="18" charset="0"/>
            </a:endParaRPr>
          </a:p>
          <a:p>
            <a:pPr marL="457200" lvl="0" indent="-317500" algn="l" rtl="0">
              <a:lnSpc>
                <a:spcPct val="115000"/>
              </a:lnSpc>
              <a:spcBef>
                <a:spcPts val="0"/>
              </a:spcBef>
              <a:spcAft>
                <a:spcPts val="0"/>
              </a:spcAft>
              <a:buSzPts val="1400"/>
              <a:buChar char="➢"/>
            </a:pPr>
            <a:r>
              <a:rPr lang="en-US" sz="2000" dirty="0" smtClean="0">
                <a:latin typeface="Times New Roman" pitchFamily="18" charset="0"/>
                <a:cs typeface="Times New Roman" pitchFamily="18" charset="0"/>
              </a:rPr>
              <a:t>F</a:t>
            </a:r>
            <a:r>
              <a:rPr lang="en" sz="2000" dirty="0" smtClean="0">
                <a:latin typeface="Times New Roman" pitchFamily="18" charset="0"/>
                <a:cs typeface="Times New Roman" pitchFamily="18" charset="0"/>
              </a:rPr>
              <a:t>ast refund </a:t>
            </a:r>
            <a:endParaRPr sz="2000" dirty="0">
              <a:latin typeface="Times New Roman" pitchFamily="18" charset="0"/>
              <a:cs typeface="Times New Roman" pitchFamily="18" charset="0"/>
            </a:endParaRPr>
          </a:p>
          <a:p>
            <a:pPr marL="457200" lvl="0" indent="-317500" algn="l" rtl="0">
              <a:lnSpc>
                <a:spcPct val="115000"/>
              </a:lnSpc>
              <a:spcBef>
                <a:spcPts val="0"/>
              </a:spcBef>
              <a:spcAft>
                <a:spcPts val="0"/>
              </a:spcAft>
              <a:buSzPts val="1400"/>
              <a:buChar char="➢"/>
            </a:pPr>
            <a:r>
              <a:rPr lang="en" sz="2000" dirty="0">
                <a:latin typeface="Times New Roman" pitchFamily="18" charset="0"/>
                <a:cs typeface="Times New Roman" pitchFamily="18" charset="0"/>
              </a:rPr>
              <a:t>Reliable and verified partners</a:t>
            </a:r>
            <a:endParaRPr sz="20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85</TotalTime>
  <Words>190</Words>
  <Application>Microsoft Office PowerPoint</Application>
  <PresentationFormat>On-screen Show (16:9)</PresentationFormat>
  <Paragraphs>36</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Constantia</vt:lpstr>
      <vt:lpstr>Times New Roman</vt:lpstr>
      <vt:lpstr>Calibri</vt:lpstr>
      <vt:lpstr>Wingdings 2</vt:lpstr>
      <vt:lpstr>Flow</vt:lpstr>
      <vt:lpstr>Make My Trip App To Organise My Trip Online</vt:lpstr>
      <vt:lpstr>Steps to Use the App  Install Make My Trip App from Google Play store or Apple store  To use app you must login using Google or Facebook or MMT Id or create account using valid email and password.  </vt:lpstr>
      <vt:lpstr>Home Page of the App</vt:lpstr>
      <vt:lpstr>Feature provided in the App</vt:lpstr>
      <vt:lpstr>To search and book various services</vt:lpstr>
      <vt:lpstr>Continue boooking and search</vt:lpstr>
      <vt:lpstr>Continue booking and search</vt:lpstr>
      <vt:lpstr>Help option</vt:lpstr>
      <vt:lpstr>Why to use MMT app?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My Trip App To Organise My Trip Online</dc:title>
  <cp:lastModifiedBy>d88</cp:lastModifiedBy>
  <cp:revision>13</cp:revision>
  <dcterms:modified xsi:type="dcterms:W3CDTF">2019-11-04T14:00:05Z</dcterms:modified>
</cp:coreProperties>
</file>