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3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148D1B6-829D-4888-8FB9-CD2833CCEC04}" type="datetimeFigureOut">
              <a:rPr lang="en-US" smtClean="0"/>
              <a:t>11/4/2019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AB31A9C-2D8E-415D-B1F1-DA8E079082E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48D1B6-829D-4888-8FB9-CD2833CCEC04}"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31A9C-2D8E-415D-B1F1-DA8E079082E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48D1B6-829D-4888-8FB9-CD2833CCEC04}"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31A9C-2D8E-415D-B1F1-DA8E079082E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148D1B6-829D-4888-8FB9-CD2833CCEC04}"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31A9C-2D8E-415D-B1F1-DA8E079082E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148D1B6-829D-4888-8FB9-CD2833CCEC04}"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B31A9C-2D8E-415D-B1F1-DA8E079082E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148D1B6-829D-4888-8FB9-CD2833CCEC04}"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B31A9C-2D8E-415D-B1F1-DA8E079082E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148D1B6-829D-4888-8FB9-CD2833CCEC04}" type="datetimeFigureOut">
              <a:rPr lang="en-US" smtClean="0"/>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B31A9C-2D8E-415D-B1F1-DA8E079082E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148D1B6-829D-4888-8FB9-CD2833CCEC04}" type="datetimeFigureOut">
              <a:rPr lang="en-US" smtClean="0"/>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B31A9C-2D8E-415D-B1F1-DA8E079082E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48D1B6-829D-4888-8FB9-CD2833CCEC04}" type="datetimeFigureOut">
              <a:rPr lang="en-US" smtClean="0"/>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B31A9C-2D8E-415D-B1F1-DA8E079082E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148D1B6-829D-4888-8FB9-CD2833CCEC04}"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B31A9C-2D8E-415D-B1F1-DA8E079082E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148D1B6-829D-4888-8FB9-CD2833CCEC04}"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AB31A9C-2D8E-415D-B1F1-DA8E079082EF}"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148D1B6-829D-4888-8FB9-CD2833CCEC04}" type="datetimeFigureOut">
              <a:rPr lang="en-US" smtClean="0"/>
              <a:t>11/4/2019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AB31A9C-2D8E-415D-B1F1-DA8E079082EF}"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066800"/>
            <a:ext cx="7851648" cy="1828800"/>
          </a:xfrm>
        </p:spPr>
        <p:txBody>
          <a:bodyPr>
            <a:normAutofit fontScale="90000"/>
          </a:bodyPr>
          <a:lstStyle/>
          <a:p>
            <a:pPr algn="ctr"/>
            <a:r>
              <a:rPr lang="en-US" smtClean="0"/>
              <a:t/>
            </a:r>
            <a:br>
              <a:rPr lang="en-US" smtClean="0"/>
            </a:br>
            <a:r>
              <a:rPr lang="en-US"/>
              <a:t/>
            </a:r>
            <a:br>
              <a:rPr lang="en-US"/>
            </a:br>
            <a:r>
              <a:rPr lang="en-US" smtClean="0"/>
              <a:t/>
            </a:r>
            <a:br>
              <a:rPr lang="en-US" smtClean="0"/>
            </a:br>
            <a:r>
              <a:rPr lang="en-US"/>
              <a:t/>
            </a:r>
            <a:br>
              <a:rPr lang="en-US"/>
            </a:br>
            <a:r>
              <a:rPr lang="en-US" smtClean="0"/>
              <a:t>The Consequences Of Downloding Unknown Email Attachments And Safety Tips.</a:t>
            </a:r>
            <a:endParaRPr lang="en-US"/>
          </a:p>
        </p:txBody>
      </p:sp>
      <p:sp>
        <p:nvSpPr>
          <p:cNvPr id="3" name="Subtitle 2"/>
          <p:cNvSpPr>
            <a:spLocks noGrp="1"/>
          </p:cNvSpPr>
          <p:nvPr>
            <p:ph type="subTitle" idx="1"/>
          </p:nvPr>
        </p:nvSpPr>
        <p:spPr>
          <a:xfrm>
            <a:off x="609600" y="4038600"/>
            <a:ext cx="3429000" cy="1752600"/>
          </a:xfrm>
        </p:spPr>
        <p:txBody>
          <a:bodyPr>
            <a:normAutofit fontScale="92500" lnSpcReduction="20000"/>
          </a:bodyPr>
          <a:lstStyle/>
          <a:p>
            <a:pPr algn="ctr"/>
            <a:endParaRPr lang="en-US" smtClean="0"/>
          </a:p>
          <a:p>
            <a:pPr algn="ctr"/>
            <a:r>
              <a:rPr lang="en-US" smtClean="0"/>
              <a:t>Ganesh Laxman Pawar</a:t>
            </a:r>
          </a:p>
          <a:p>
            <a:pPr algn="ctr"/>
            <a:r>
              <a:rPr lang="en-US" smtClean="0"/>
              <a:t>Deputy Collector</a:t>
            </a:r>
          </a:p>
          <a:p>
            <a:pPr algn="ctr"/>
            <a:r>
              <a:rPr lang="en-US" smtClean="0"/>
              <a:t>Roll No. C-</a:t>
            </a:r>
            <a:r>
              <a:rPr lang="en-US" sz="3500" smtClean="0"/>
              <a:t>21</a:t>
            </a:r>
            <a:endParaRPr lang="en-US" sz="350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7800" y="4232910"/>
            <a:ext cx="2895600" cy="2244090"/>
          </a:xfrm>
          <a:prstGeom prst="rect">
            <a:avLst/>
          </a:prstGeom>
        </p:spPr>
      </p:pic>
    </p:spTree>
    <p:extLst>
      <p:ext uri="{BB962C8B-B14F-4D97-AF65-F5344CB8AC3E}">
        <p14:creationId xmlns:p14="http://schemas.microsoft.com/office/powerpoint/2010/main" val="252152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INTRODUCTION</a:t>
            </a:r>
            <a:endParaRPr lang="en-US"/>
          </a:p>
        </p:txBody>
      </p:sp>
      <p:sp>
        <p:nvSpPr>
          <p:cNvPr id="3" name="Content Placeholder 2"/>
          <p:cNvSpPr>
            <a:spLocks noGrp="1"/>
          </p:cNvSpPr>
          <p:nvPr>
            <p:ph idx="1"/>
          </p:nvPr>
        </p:nvSpPr>
        <p:spPr>
          <a:xfrm>
            <a:off x="381000" y="2209800"/>
            <a:ext cx="8305800" cy="4114800"/>
          </a:xfrm>
        </p:spPr>
        <p:txBody>
          <a:bodyPr>
            <a:normAutofit/>
          </a:bodyPr>
          <a:lstStyle/>
          <a:p>
            <a:pPr algn="just"/>
            <a:r>
              <a:rPr lang="en-US" sz="2400" smtClean="0"/>
              <a:t>Email became one of the most used means of communication in the last decades. It just takes seconds to make appointments, to send files or to communicate anything, whether it is personal or business related.</a:t>
            </a:r>
          </a:p>
          <a:p>
            <a:pPr marL="0" indent="0" algn="just">
              <a:buNone/>
            </a:pPr>
            <a:endParaRPr lang="en-US" sz="2400" smtClean="0"/>
          </a:p>
          <a:p>
            <a:pPr algn="just"/>
            <a:r>
              <a:rPr lang="en-US" sz="2400" smtClean="0"/>
              <a:t>But it also only takes those few seconds to cause a lot of damage. Most computer viruses are spread via email attachments.</a:t>
            </a:r>
            <a:endParaRPr lang="en-US" sz="2400"/>
          </a:p>
        </p:txBody>
      </p:sp>
    </p:spTree>
    <p:extLst>
      <p:ext uri="{BB962C8B-B14F-4D97-AF65-F5344CB8AC3E}">
        <p14:creationId xmlns:p14="http://schemas.microsoft.com/office/powerpoint/2010/main" val="422558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a:t>Why can email attachments be </a:t>
            </a:r>
            <a:r>
              <a:rPr lang="en-US" sz="3600" smtClean="0"/>
              <a:t>dangerous?</a:t>
            </a:r>
            <a:r>
              <a:rPr lang="en-US"/>
              <a:t/>
            </a:r>
            <a:br>
              <a:rPr lang="en-US"/>
            </a:br>
            <a:endParaRPr lang="en-US"/>
          </a:p>
        </p:txBody>
      </p:sp>
      <p:sp>
        <p:nvSpPr>
          <p:cNvPr id="3" name="Content Placeholder 2"/>
          <p:cNvSpPr>
            <a:spLocks noGrp="1"/>
          </p:cNvSpPr>
          <p:nvPr>
            <p:ph idx="1"/>
          </p:nvPr>
        </p:nvSpPr>
        <p:spPr/>
        <p:txBody>
          <a:bodyPr>
            <a:normAutofit lnSpcReduction="10000"/>
          </a:bodyPr>
          <a:lstStyle/>
          <a:p>
            <a:pPr algn="just"/>
            <a:r>
              <a:rPr lang="en-US" sz="2200" b="1"/>
              <a:t>Email is easily circulated </a:t>
            </a:r>
            <a:r>
              <a:rPr lang="en-US" sz="2000"/>
              <a:t>– Forwarding email is so simple that viruses can quickly infect many machines. Most viruses don't even require users to forward the email—they scan a users' computer for email addresses and automatically send the infected message to all of the addresses they </a:t>
            </a:r>
            <a:r>
              <a:rPr lang="en-US" sz="2000" smtClean="0"/>
              <a:t>find.</a:t>
            </a:r>
          </a:p>
          <a:p>
            <a:pPr marL="0" indent="0" algn="just">
              <a:buNone/>
            </a:pPr>
            <a:endParaRPr lang="en-US" sz="2000" smtClean="0"/>
          </a:p>
          <a:p>
            <a:pPr algn="just"/>
            <a:r>
              <a:rPr lang="en-US" sz="2200" b="1"/>
              <a:t>Email programs try to address all users' needs</a:t>
            </a:r>
            <a:r>
              <a:rPr lang="en-US" sz="2000"/>
              <a:t> – Almost any type of file can be attached to an email message, so attackers have more freedom with the types of viruses they can send</a:t>
            </a:r>
            <a:r>
              <a:rPr lang="en-US" sz="2000" smtClean="0"/>
              <a:t>.</a:t>
            </a:r>
          </a:p>
          <a:p>
            <a:pPr marL="0" indent="0" algn="just">
              <a:buNone/>
            </a:pPr>
            <a:endParaRPr lang="en-US" sz="2000" smtClean="0"/>
          </a:p>
          <a:p>
            <a:pPr algn="just"/>
            <a:r>
              <a:rPr lang="en-US" sz="2200" b="1"/>
              <a:t>Email programs offer many "user-friendly" features </a:t>
            </a:r>
            <a:r>
              <a:rPr lang="en-US" sz="2000"/>
              <a:t>– Some email programs have the option to automatically download email </a:t>
            </a:r>
            <a:r>
              <a:rPr lang="en-US" sz="2000" smtClean="0"/>
              <a:t>attachments.</a:t>
            </a:r>
            <a:endParaRPr lang="en-US" sz="2000"/>
          </a:p>
        </p:txBody>
      </p:sp>
    </p:spTree>
    <p:extLst>
      <p:ext uri="{BB962C8B-B14F-4D97-AF65-F5344CB8AC3E}">
        <p14:creationId xmlns:p14="http://schemas.microsoft.com/office/powerpoint/2010/main" val="4171264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smtClean="0"/>
              <a:t>THE CONSEQUENCES OF DOWNLODING UNKNOWN EMAIL ATTACHMENTS</a:t>
            </a:r>
            <a:endParaRPr lang="en-US" sz="2800"/>
          </a:p>
        </p:txBody>
      </p:sp>
      <p:sp>
        <p:nvSpPr>
          <p:cNvPr id="3" name="Content Placeholder 2"/>
          <p:cNvSpPr>
            <a:spLocks noGrp="1"/>
          </p:cNvSpPr>
          <p:nvPr>
            <p:ph idx="1"/>
          </p:nvPr>
        </p:nvSpPr>
        <p:spPr>
          <a:xfrm>
            <a:off x="457200" y="1935480"/>
            <a:ext cx="8229600" cy="4389120"/>
          </a:xfrm>
        </p:spPr>
        <p:txBody>
          <a:bodyPr>
            <a:normAutofit/>
          </a:bodyPr>
          <a:lstStyle/>
          <a:p>
            <a:pPr algn="just"/>
            <a:r>
              <a:rPr lang="en-US" sz="2400" b="1"/>
              <a:t>Web </a:t>
            </a:r>
            <a:r>
              <a:rPr lang="en-US" sz="2400" b="1" smtClean="0"/>
              <a:t>Bugs- </a:t>
            </a:r>
            <a:r>
              <a:rPr lang="en-US" sz="2000"/>
              <a:t>Web bugs are invisible icons, that detect when a certain email address is active so that they can continue to clog your </a:t>
            </a:r>
            <a:r>
              <a:rPr lang="en-US" sz="2000" smtClean="0"/>
              <a:t>mailboxes.</a:t>
            </a:r>
          </a:p>
          <a:p>
            <a:pPr marL="0" indent="0" algn="just">
              <a:buNone/>
            </a:pPr>
            <a:endParaRPr lang="en-US" sz="2000" smtClean="0"/>
          </a:p>
          <a:p>
            <a:pPr algn="just"/>
            <a:r>
              <a:rPr lang="en-US" sz="2200" b="1"/>
              <a:t>Corrupt Your Hard </a:t>
            </a:r>
            <a:r>
              <a:rPr lang="en-US" sz="2200" b="1" smtClean="0"/>
              <a:t>Drive-</a:t>
            </a:r>
            <a:r>
              <a:rPr lang="en-US" sz="2000" b="1" smtClean="0"/>
              <a:t> </a:t>
            </a:r>
            <a:r>
              <a:rPr lang="en-US" sz="2000"/>
              <a:t>Documents, voicemails, and PDFs are designed in such a way that they can launch the attack on the victim’s computer. </a:t>
            </a:r>
            <a:endParaRPr lang="en-US" sz="2000" smtClean="0"/>
          </a:p>
          <a:p>
            <a:pPr marL="0" indent="0" algn="just">
              <a:buNone/>
            </a:pPr>
            <a:endParaRPr lang="en-US" sz="2000"/>
          </a:p>
          <a:p>
            <a:pPr algn="just"/>
            <a:r>
              <a:rPr lang="en-US" sz="2200" b="1"/>
              <a:t>Keep Your Data </a:t>
            </a:r>
            <a:r>
              <a:rPr lang="en-US" sz="2200" b="1" smtClean="0"/>
              <a:t>Hostage- </a:t>
            </a:r>
            <a:r>
              <a:rPr lang="en-US" sz="2000" smtClean="0"/>
              <a:t>This </a:t>
            </a:r>
            <a:r>
              <a:rPr lang="en-US" sz="2000"/>
              <a:t>type of virus is highly harmful to individuals and organizations. These viruses keep your data hostage and demand a ransom in return for your data. According to the study by Datto, ransomware causes businesses $75 billion per year.</a:t>
            </a:r>
          </a:p>
          <a:p>
            <a:pPr marL="0" indent="0" algn="just">
              <a:buNone/>
            </a:pPr>
            <a:endParaRPr lang="en-US"/>
          </a:p>
        </p:txBody>
      </p:sp>
    </p:spTree>
    <p:extLst>
      <p:ext uri="{BB962C8B-B14F-4D97-AF65-F5344CB8AC3E}">
        <p14:creationId xmlns:p14="http://schemas.microsoft.com/office/powerpoint/2010/main" val="2982053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685800" y="-76200"/>
            <a:ext cx="7086600" cy="533400"/>
          </a:xfrm>
        </p:spPr>
        <p:txBody>
          <a:bodyPr>
            <a:normAutofit fontScale="90000"/>
          </a:bodyPr>
          <a:lstStyle/>
          <a:p>
            <a:endParaRPr lang="en-US"/>
          </a:p>
        </p:txBody>
      </p:sp>
      <p:sp>
        <p:nvSpPr>
          <p:cNvPr id="3" name="Content Placeholder 2"/>
          <p:cNvSpPr>
            <a:spLocks noGrp="1"/>
          </p:cNvSpPr>
          <p:nvPr>
            <p:ph idx="1"/>
          </p:nvPr>
        </p:nvSpPr>
        <p:spPr>
          <a:xfrm>
            <a:off x="457200" y="1447800"/>
            <a:ext cx="8229600" cy="4876800"/>
          </a:xfrm>
        </p:spPr>
        <p:txBody>
          <a:bodyPr>
            <a:normAutofit/>
          </a:bodyPr>
          <a:lstStyle/>
          <a:p>
            <a:pPr algn="just"/>
            <a:r>
              <a:rPr lang="en-US" sz="2200" b="1"/>
              <a:t>Spy On Your Activities &amp; Share Your </a:t>
            </a:r>
            <a:r>
              <a:rPr lang="en-US" sz="2200" b="1" smtClean="0"/>
              <a:t>Data- </a:t>
            </a:r>
            <a:r>
              <a:rPr lang="en-US" sz="2000"/>
              <a:t>Each virus serves a specific purpose such as writing code on your hard drive, which turns your computer into an agent that spys on your activities and sends data to external locations. Spyware tends to steal your personal information</a:t>
            </a:r>
            <a:r>
              <a:rPr lang="en-US" sz="2000" smtClean="0"/>
              <a:t>.</a:t>
            </a:r>
          </a:p>
          <a:p>
            <a:pPr marL="0" indent="0" algn="just">
              <a:buNone/>
            </a:pPr>
            <a:endParaRPr lang="en-US" sz="2000"/>
          </a:p>
          <a:p>
            <a:pPr algn="just"/>
            <a:r>
              <a:rPr lang="en-US" sz="2200" b="1"/>
              <a:t>Steal Personal </a:t>
            </a:r>
            <a:r>
              <a:rPr lang="en-US" sz="2200" b="1" smtClean="0"/>
              <a:t>Information- </a:t>
            </a:r>
            <a:r>
              <a:rPr lang="en-US" sz="2000" smtClean="0"/>
              <a:t>Opening </a:t>
            </a:r>
            <a:r>
              <a:rPr lang="en-US" sz="2000"/>
              <a:t>email attachments from unknown sources can allow the sender to access your passwords, bank information, and other critical stuff on your computer. Then they can steal your identity or your money or in worst cases, your valuable data</a:t>
            </a:r>
            <a:r>
              <a:rPr lang="en-US" sz="2000" smtClean="0"/>
              <a:t>.</a:t>
            </a:r>
          </a:p>
          <a:p>
            <a:pPr marL="0" indent="0" algn="just">
              <a:buNone/>
            </a:pPr>
            <a:endParaRPr lang="en-US" sz="2000"/>
          </a:p>
          <a:p>
            <a:pPr algn="just"/>
            <a:r>
              <a:rPr lang="en-US" sz="2200" b="1"/>
              <a:t>Trojan </a:t>
            </a:r>
            <a:r>
              <a:rPr lang="en-US" sz="2200" b="1" smtClean="0"/>
              <a:t>Horse- </a:t>
            </a:r>
            <a:r>
              <a:rPr lang="en-US" sz="2000"/>
              <a:t>T</a:t>
            </a:r>
            <a:r>
              <a:rPr lang="en-US" sz="2000" smtClean="0"/>
              <a:t>ojan </a:t>
            </a:r>
            <a:r>
              <a:rPr lang="en-US" sz="2000"/>
              <a:t>horse is harmful</a:t>
            </a:r>
            <a:r>
              <a:rPr lang="en-US" sz="2000" smtClean="0"/>
              <a:t>.</a:t>
            </a:r>
            <a:r>
              <a:rPr lang="en-US" sz="2000"/>
              <a:t> If you witness unexpected changes to your computer settings and unusual activity even when your computer is idle, then these are strong indications of </a:t>
            </a:r>
            <a:r>
              <a:rPr lang="en-US" sz="2000" smtClean="0"/>
              <a:t>Trojan</a:t>
            </a:r>
            <a:r>
              <a:rPr lang="en-US" sz="2000"/>
              <a:t>.</a:t>
            </a:r>
          </a:p>
          <a:p>
            <a:pPr marL="0" indent="0" algn="just">
              <a:buNone/>
            </a:pPr>
            <a:endParaRPr lang="en-US"/>
          </a:p>
        </p:txBody>
      </p:sp>
    </p:spTree>
    <p:extLst>
      <p:ext uri="{BB962C8B-B14F-4D97-AF65-F5344CB8AC3E}">
        <p14:creationId xmlns:p14="http://schemas.microsoft.com/office/powerpoint/2010/main" val="347228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normAutofit/>
          </a:bodyPr>
          <a:lstStyle/>
          <a:p>
            <a:pPr algn="ctr"/>
            <a:r>
              <a:rPr lang="en-US" sz="3600" smtClean="0"/>
              <a:t>SAFETY TIPS</a:t>
            </a:r>
            <a:endParaRPr lang="en-US" sz="3600"/>
          </a:p>
        </p:txBody>
      </p:sp>
      <p:sp>
        <p:nvSpPr>
          <p:cNvPr id="3" name="Content Placeholder 2"/>
          <p:cNvSpPr>
            <a:spLocks noGrp="1"/>
          </p:cNvSpPr>
          <p:nvPr>
            <p:ph idx="1"/>
          </p:nvPr>
        </p:nvSpPr>
        <p:spPr>
          <a:xfrm>
            <a:off x="457200" y="1676400"/>
            <a:ext cx="8229600" cy="4648200"/>
          </a:xfrm>
        </p:spPr>
        <p:txBody>
          <a:bodyPr>
            <a:normAutofit/>
          </a:bodyPr>
          <a:lstStyle/>
          <a:p>
            <a:r>
              <a:rPr lang="en-US" sz="2200" b="1"/>
              <a:t>Be </a:t>
            </a:r>
            <a:r>
              <a:rPr lang="en-US" sz="2200" b="1" smtClean="0"/>
              <a:t>aware </a:t>
            </a:r>
            <a:r>
              <a:rPr lang="en-US" sz="2200" b="1"/>
              <a:t>of unsolicited attachments, even from people you </a:t>
            </a:r>
            <a:r>
              <a:rPr lang="en-US" sz="2200" b="1" smtClean="0"/>
              <a:t>know-</a:t>
            </a:r>
            <a:r>
              <a:rPr lang="en-US" sz="2000" smtClean="0"/>
              <a:t>Just </a:t>
            </a:r>
            <a:r>
              <a:rPr lang="en-US" sz="2000"/>
              <a:t>because an email message looks like it came from your mom, grandma, or boss doesn't mean that it did. Many viruses can "spoof" the return address, making it look like the message came from someone else</a:t>
            </a:r>
            <a:r>
              <a:rPr lang="en-US" sz="2000" smtClean="0"/>
              <a:t>.</a:t>
            </a:r>
          </a:p>
          <a:p>
            <a:pPr marL="0" indent="0">
              <a:buNone/>
            </a:pPr>
            <a:endParaRPr lang="en-US" sz="2000"/>
          </a:p>
          <a:p>
            <a:r>
              <a:rPr lang="en-US" sz="2200" b="1"/>
              <a:t>Use an anti-virus scanner</a:t>
            </a:r>
            <a:r>
              <a:rPr lang="en-US" sz="2200"/>
              <a:t> – </a:t>
            </a:r>
            <a:r>
              <a:rPr lang="en-US" sz="2000"/>
              <a:t>Install software on your computer yourself or with your MSP provider that will safeguard you against the latest malware or virus attack</a:t>
            </a:r>
            <a:r>
              <a:rPr lang="en-US" sz="2000" smtClean="0"/>
              <a:t>.</a:t>
            </a:r>
          </a:p>
          <a:p>
            <a:pPr marL="0" indent="0">
              <a:buNone/>
            </a:pPr>
            <a:endParaRPr lang="en-US" sz="2000" smtClean="0"/>
          </a:p>
          <a:p>
            <a:r>
              <a:rPr lang="en-US" sz="2000" b="1"/>
              <a:t>Save and scan any attachments before opening them</a:t>
            </a:r>
            <a:r>
              <a:rPr lang="en-US" sz="2000"/>
              <a:t> </a:t>
            </a:r>
          </a:p>
        </p:txBody>
      </p:sp>
    </p:spTree>
    <p:extLst>
      <p:ext uri="{BB962C8B-B14F-4D97-AF65-F5344CB8AC3E}">
        <p14:creationId xmlns:p14="http://schemas.microsoft.com/office/powerpoint/2010/main" val="655680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228600"/>
          </a:xfrm>
        </p:spPr>
        <p:txBody>
          <a:bodyPr>
            <a:normAutofit fontScale="90000"/>
          </a:bodyPr>
          <a:lstStyle/>
          <a:p>
            <a:endParaRPr lang="en-US"/>
          </a:p>
        </p:txBody>
      </p:sp>
      <p:sp>
        <p:nvSpPr>
          <p:cNvPr id="3" name="Content Placeholder 2"/>
          <p:cNvSpPr>
            <a:spLocks noGrp="1"/>
          </p:cNvSpPr>
          <p:nvPr>
            <p:ph idx="1"/>
          </p:nvPr>
        </p:nvSpPr>
        <p:spPr>
          <a:xfrm>
            <a:off x="609600" y="1143000"/>
            <a:ext cx="8077200" cy="5181600"/>
          </a:xfrm>
        </p:spPr>
        <p:txBody>
          <a:bodyPr>
            <a:normAutofit/>
          </a:bodyPr>
          <a:lstStyle/>
          <a:p>
            <a:r>
              <a:rPr lang="en-US" sz="2200" b="1"/>
              <a:t>Stop automatic downloads</a:t>
            </a:r>
            <a:r>
              <a:rPr lang="en-US" sz="2200"/>
              <a:t> – </a:t>
            </a:r>
            <a:r>
              <a:rPr lang="en-US" sz="2000"/>
              <a:t>Don’t allow your email or computer to automatically download attachments. You can control this setting yourself and reserve the right to choose whether or not you want to download information that is being sent to you</a:t>
            </a:r>
            <a:r>
              <a:rPr lang="en-US" sz="2000" smtClean="0"/>
              <a:t>.</a:t>
            </a:r>
          </a:p>
          <a:p>
            <a:pPr marL="0" indent="0">
              <a:buNone/>
            </a:pPr>
            <a:endParaRPr lang="en-US" sz="2000" smtClean="0"/>
          </a:p>
          <a:p>
            <a:r>
              <a:rPr lang="en-US" sz="2200" b="1"/>
              <a:t>Type in correct URL directly</a:t>
            </a:r>
            <a:r>
              <a:rPr lang="en-US" sz="2200"/>
              <a:t> – </a:t>
            </a:r>
            <a:r>
              <a:rPr lang="en-US" sz="2000"/>
              <a:t>Don’t click financial links in emails.  Instead, type the correct URL into your computer browser yourself and go directly to the genuine website. This should be the case for important transactions such as banking or any reputable company that is asking you to open or download an attachment</a:t>
            </a:r>
            <a:r>
              <a:rPr lang="en-US" sz="2000" smtClean="0"/>
              <a:t>.</a:t>
            </a:r>
          </a:p>
          <a:p>
            <a:pPr marL="0" indent="0">
              <a:buNone/>
            </a:pPr>
            <a:endParaRPr lang="en-US" sz="2000" smtClean="0"/>
          </a:p>
          <a:p>
            <a:r>
              <a:rPr lang="en-US" sz="2200" b="1"/>
              <a:t>Delete when you are in doubt</a:t>
            </a:r>
            <a:r>
              <a:rPr lang="en-US" sz="2000"/>
              <a:t> – It is better to delete an email and attachment that you are unsure of then to inadvertently open it.</a:t>
            </a:r>
          </a:p>
        </p:txBody>
      </p:sp>
    </p:spTree>
    <p:extLst>
      <p:ext uri="{BB962C8B-B14F-4D97-AF65-F5344CB8AC3E}">
        <p14:creationId xmlns:p14="http://schemas.microsoft.com/office/powerpoint/2010/main" val="213357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28800" y="2362200"/>
            <a:ext cx="5410199" cy="2405856"/>
          </a:xfrm>
        </p:spPr>
      </p:pic>
    </p:spTree>
    <p:extLst>
      <p:ext uri="{BB962C8B-B14F-4D97-AF65-F5344CB8AC3E}">
        <p14:creationId xmlns:p14="http://schemas.microsoft.com/office/powerpoint/2010/main" val="2420471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70</TotalTime>
  <Words>394</Words>
  <Application>Microsoft Office PowerPoint</Application>
  <PresentationFormat>On-screen Show (4:3)</PresentationFormat>
  <Paragraphs>37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    The Consequences Of Downloding Unknown Email Attachments And Safety Tips.</vt:lpstr>
      <vt:lpstr>INTRODUCTION</vt:lpstr>
      <vt:lpstr>Why can email attachments be dangerous? </vt:lpstr>
      <vt:lpstr>THE CONSEQUENCES OF DOWNLODING UNKNOWN EMAIL ATTACHMENTS</vt:lpstr>
      <vt:lpstr>PowerPoint Presentation</vt:lpstr>
      <vt:lpstr>SAFETY TIPS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Consequences Of Downloding Unknown Email Attachments And Safety Tips.</dc:title>
  <dc:creator>room21</dc:creator>
  <cp:lastModifiedBy>room21</cp:lastModifiedBy>
  <cp:revision>8</cp:revision>
  <dcterms:created xsi:type="dcterms:W3CDTF">2019-11-04T02:01:53Z</dcterms:created>
  <dcterms:modified xsi:type="dcterms:W3CDTF">2019-11-04T13:26:43Z</dcterms:modified>
</cp:coreProperties>
</file>