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custDataLst>
    <p:tags r:id="rId21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901F-D21D-43BA-87CD-F746A67D6C2E}" type="datetimeFigureOut">
              <a:rPr lang="en-IN" smtClean="0"/>
              <a:t>02-11-2019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2161-9633-453A-B50D-586AE4EDF7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33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24c301760880e36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2" name="Google Shape;1032;g24c301760880e36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g24c301760880e36b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24c301760880e36b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8" name="Google Shape;1088;g24c301760880e36b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g24c301760880e36b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2161-9633-453A-B50D-586AE4EDF713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83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4c301760880e36b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0" name="Google Shape;1040;g24c301760880e36b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g24c301760880e36b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4c301760880e36b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6" name="Google Shape;1046;g24c301760880e36b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g24c301760880e36b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24c301760880e36b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2" name="Google Shape;1052;g24c301760880e36b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g24c301760880e36b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4c301760880e36b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g24c301760880e36b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g24c301760880e36b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4c301760880e36b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4" name="Google Shape;1064;g24c301760880e36b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g24c301760880e36b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4c301760880e36b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0" name="Google Shape;1070;g24c301760880e36b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g24c301760880e36b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24c301760880e36b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6" name="Google Shape;1076;g24c301760880e36b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g24c301760880e36b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4c301760880e36b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2" name="Google Shape;1082;g24c301760880e36b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g24c301760880e36b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1"/>
            <a:ext cx="8458200" cy="1371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APPLY FOR INCOME CERTIFICATE ONLINE</a:t>
            </a:r>
            <a:endParaRPr lang="en-IN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14638" cy="1524000"/>
          </a:xfrm>
        </p:spPr>
        <p:txBody>
          <a:bodyPr>
            <a:normAutofit fontScale="32500" lnSpcReduction="20000"/>
          </a:bodyPr>
          <a:lstStyle/>
          <a:p>
            <a:r>
              <a:rPr lang="en-IN" dirty="0" smtClean="0"/>
              <a:t>        </a:t>
            </a:r>
            <a:r>
              <a:rPr lang="en-IN" sz="11200" dirty="0" smtClean="0">
                <a:latin typeface="Arial Rounded MT Bold" pitchFamily="34" charset="0"/>
              </a:rPr>
              <a:t>By- Dr. </a:t>
            </a:r>
            <a:r>
              <a:rPr lang="en-IN" sz="11200" dirty="0" err="1" smtClean="0">
                <a:latin typeface="Arial Rounded MT Bold" pitchFamily="34" charset="0"/>
              </a:rPr>
              <a:t>Dattatray</a:t>
            </a:r>
            <a:r>
              <a:rPr lang="en-IN" sz="11200" dirty="0" smtClean="0">
                <a:latin typeface="Arial Rounded MT Bold" pitchFamily="34" charset="0"/>
              </a:rPr>
              <a:t> R. </a:t>
            </a:r>
            <a:r>
              <a:rPr lang="en-IN" sz="11200" dirty="0" err="1" smtClean="0">
                <a:latin typeface="Arial Rounded MT Bold" pitchFamily="34" charset="0"/>
              </a:rPr>
              <a:t>Pawar</a:t>
            </a:r>
            <a:endParaRPr lang="en-IN" sz="11200" dirty="0" smtClean="0">
              <a:latin typeface="Arial Rounded MT Bold" pitchFamily="34" charset="0"/>
            </a:endParaRPr>
          </a:p>
          <a:p>
            <a:r>
              <a:rPr lang="en-IN" sz="11200" dirty="0" smtClean="0">
                <a:latin typeface="Arial Rounded MT Bold" pitchFamily="34" charset="0"/>
              </a:rPr>
              <a:t>   ACST</a:t>
            </a:r>
            <a:endParaRPr lang="en-IN" sz="11200" dirty="0">
              <a:latin typeface="Arial Rounded MT Bold" pitchFamily="34" charset="0"/>
            </a:endParaRPr>
          </a:p>
        </p:txBody>
      </p:sp>
      <p:pic>
        <p:nvPicPr>
          <p:cNvPr id="1026" name="Picture 2" descr="C:\Users\room60\Desktop\YASHAD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87" y="1143485"/>
            <a:ext cx="1378356" cy="13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350" y="966500"/>
            <a:ext cx="7481150" cy="53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Google Shape;108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250" y="799525"/>
            <a:ext cx="7408873" cy="55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109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725" y="924700"/>
            <a:ext cx="7608803" cy="53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Proof </a:t>
            </a:r>
            <a:r>
              <a:rPr lang="en-IN" dirty="0"/>
              <a:t>of Identity (Any -1)</a:t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1) </a:t>
            </a:r>
            <a:r>
              <a:rPr lang="en-IN" dirty="0"/>
              <a:t>PAN </a:t>
            </a:r>
            <a:r>
              <a:rPr lang="en-IN" dirty="0" smtClean="0"/>
              <a:t>Card.</a:t>
            </a:r>
            <a:endParaRPr lang="en-IN" dirty="0"/>
          </a:p>
          <a:p>
            <a:r>
              <a:rPr lang="en-IN" dirty="0"/>
              <a:t>2) </a:t>
            </a:r>
            <a:r>
              <a:rPr lang="en-IN" dirty="0" smtClean="0"/>
              <a:t>Passport.</a:t>
            </a:r>
            <a:endParaRPr lang="en-IN" dirty="0"/>
          </a:p>
          <a:p>
            <a:r>
              <a:rPr lang="en-IN" dirty="0"/>
              <a:t>3) RSBY </a:t>
            </a:r>
            <a:r>
              <a:rPr lang="en-IN" dirty="0" smtClean="0"/>
              <a:t>Card.</a:t>
            </a:r>
            <a:endParaRPr lang="en-IN" dirty="0"/>
          </a:p>
          <a:p>
            <a:r>
              <a:rPr lang="en-IN" dirty="0"/>
              <a:t>4) </a:t>
            </a:r>
            <a:r>
              <a:rPr lang="en-IN" dirty="0" err="1"/>
              <a:t>Aadhaar</a:t>
            </a:r>
            <a:r>
              <a:rPr lang="en-IN" dirty="0"/>
              <a:t> </a:t>
            </a:r>
            <a:r>
              <a:rPr lang="en-IN" dirty="0" smtClean="0"/>
              <a:t>Card.</a:t>
            </a:r>
            <a:endParaRPr lang="en-IN" dirty="0"/>
          </a:p>
          <a:p>
            <a:r>
              <a:rPr lang="en-IN" dirty="0"/>
              <a:t>5) Voter ID </a:t>
            </a:r>
            <a:r>
              <a:rPr lang="en-IN" dirty="0" smtClean="0"/>
              <a:t>Card.</a:t>
            </a:r>
            <a:endParaRPr lang="en-IN" dirty="0"/>
          </a:p>
          <a:p>
            <a:r>
              <a:rPr lang="en-IN" dirty="0"/>
              <a:t>6) MNREGA Job </a:t>
            </a:r>
            <a:r>
              <a:rPr lang="en-IN" dirty="0" smtClean="0"/>
              <a:t>Card.</a:t>
            </a:r>
            <a:endParaRPr lang="en-IN" dirty="0"/>
          </a:p>
          <a:p>
            <a:r>
              <a:rPr lang="en-IN" dirty="0"/>
              <a:t>7) Driving </a:t>
            </a:r>
            <a:r>
              <a:rPr lang="en-IN" dirty="0" smtClean="0"/>
              <a:t>License.</a:t>
            </a:r>
            <a:endParaRPr lang="en-IN" dirty="0"/>
          </a:p>
          <a:p>
            <a:r>
              <a:rPr lang="en-IN" dirty="0"/>
              <a:t>8) Photo of </a:t>
            </a:r>
            <a:r>
              <a:rPr lang="en-IN" dirty="0" smtClean="0"/>
              <a:t>Applicant.</a:t>
            </a:r>
            <a:endParaRPr lang="en-IN" dirty="0"/>
          </a:p>
          <a:p>
            <a:r>
              <a:rPr lang="en-IN" dirty="0"/>
              <a:t>9) Identity card issued by </a:t>
            </a:r>
            <a:r>
              <a:rPr lang="en-IN" dirty="0" err="1"/>
              <a:t>Govt</a:t>
            </a:r>
            <a:r>
              <a:rPr lang="en-IN" dirty="0"/>
              <a:t> or Semi </a:t>
            </a:r>
            <a:r>
              <a:rPr lang="en-IN" dirty="0" err="1" smtClean="0"/>
              <a:t>Govt</a:t>
            </a:r>
            <a:r>
              <a:rPr lang="en-IN" dirty="0" smtClean="0"/>
              <a:t> organisations.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8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Proof </a:t>
            </a:r>
            <a:r>
              <a:rPr lang="en-IN" dirty="0"/>
              <a:t>of Address (Any -1)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1) </a:t>
            </a:r>
            <a:r>
              <a:rPr lang="en-IN" dirty="0" smtClean="0"/>
              <a:t>Passport.</a:t>
            </a:r>
            <a:endParaRPr lang="en-IN" dirty="0"/>
          </a:p>
          <a:p>
            <a:r>
              <a:rPr lang="en-IN" dirty="0"/>
              <a:t>2) Water </a:t>
            </a:r>
            <a:r>
              <a:rPr lang="en-IN" dirty="0" smtClean="0"/>
              <a:t>Bill.</a:t>
            </a:r>
            <a:endParaRPr lang="en-IN" dirty="0"/>
          </a:p>
          <a:p>
            <a:r>
              <a:rPr lang="en-IN" dirty="0"/>
              <a:t>3) Ration </a:t>
            </a:r>
            <a:r>
              <a:rPr lang="en-IN" dirty="0" smtClean="0"/>
              <a:t>Card.</a:t>
            </a:r>
            <a:endParaRPr lang="en-IN" dirty="0"/>
          </a:p>
          <a:p>
            <a:r>
              <a:rPr lang="en-IN" dirty="0"/>
              <a:t>4) </a:t>
            </a:r>
            <a:r>
              <a:rPr lang="en-IN" dirty="0" err="1"/>
              <a:t>Aadhaar</a:t>
            </a:r>
            <a:r>
              <a:rPr lang="en-IN" dirty="0"/>
              <a:t> </a:t>
            </a:r>
            <a:r>
              <a:rPr lang="en-IN" dirty="0" smtClean="0"/>
              <a:t>Card.</a:t>
            </a:r>
            <a:endParaRPr lang="en-IN" dirty="0"/>
          </a:p>
          <a:p>
            <a:r>
              <a:rPr lang="en-IN" dirty="0"/>
              <a:t>5) Voter ID </a:t>
            </a:r>
            <a:r>
              <a:rPr lang="en-IN" dirty="0" smtClean="0"/>
              <a:t>Card.</a:t>
            </a:r>
            <a:endParaRPr lang="en-IN" dirty="0"/>
          </a:p>
          <a:p>
            <a:r>
              <a:rPr lang="en-IN" dirty="0"/>
              <a:t>6) Telephone </a:t>
            </a:r>
            <a:r>
              <a:rPr lang="en-IN" dirty="0" smtClean="0"/>
              <a:t>Bill.</a:t>
            </a:r>
            <a:endParaRPr lang="en-IN" dirty="0"/>
          </a:p>
          <a:p>
            <a:r>
              <a:rPr lang="en-IN" dirty="0"/>
              <a:t>7) Driving </a:t>
            </a:r>
            <a:r>
              <a:rPr lang="en-IN" dirty="0" smtClean="0"/>
              <a:t>License.</a:t>
            </a:r>
            <a:endParaRPr lang="en-IN" dirty="0"/>
          </a:p>
          <a:p>
            <a:r>
              <a:rPr lang="en-IN" dirty="0"/>
              <a:t>8) Electricity </a:t>
            </a:r>
            <a:r>
              <a:rPr lang="en-IN" dirty="0" smtClean="0"/>
              <a:t>Bill.</a:t>
            </a:r>
            <a:endParaRPr lang="en-IN" dirty="0"/>
          </a:p>
          <a:p>
            <a:r>
              <a:rPr lang="en-IN" dirty="0"/>
              <a:t>9) Property Tax </a:t>
            </a:r>
            <a:r>
              <a:rPr lang="en-IN" dirty="0" smtClean="0"/>
              <a:t>Receipt.</a:t>
            </a:r>
            <a:endParaRPr lang="en-IN" dirty="0"/>
          </a:p>
          <a:p>
            <a:r>
              <a:rPr lang="en-IN" dirty="0"/>
              <a:t>10) Extracts of 7/12 and 8 A/ Rent </a:t>
            </a:r>
            <a:r>
              <a:rPr lang="en-IN" dirty="0" smtClean="0"/>
              <a:t>Receipt.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09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Age </a:t>
            </a:r>
            <a:r>
              <a:rPr lang="en-IN" dirty="0"/>
              <a:t>Proof (In Case of Minor) (Any -1)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1) SFC </a:t>
            </a:r>
            <a:r>
              <a:rPr lang="en-IN" dirty="0" smtClean="0"/>
              <a:t>Certificate.</a:t>
            </a:r>
            <a:endParaRPr lang="en-IN" dirty="0"/>
          </a:p>
          <a:p>
            <a:r>
              <a:rPr lang="en-IN" dirty="0"/>
              <a:t>2) Birth </a:t>
            </a:r>
            <a:r>
              <a:rPr lang="en-IN" dirty="0" smtClean="0"/>
              <a:t>Certificate.</a:t>
            </a:r>
            <a:endParaRPr lang="en-IN" dirty="0"/>
          </a:p>
          <a:p>
            <a:r>
              <a:rPr lang="en-IN" dirty="0"/>
              <a:t>3) </a:t>
            </a:r>
            <a:r>
              <a:rPr lang="en-IN" dirty="0" err="1"/>
              <a:t>Bonafide</a:t>
            </a:r>
            <a:r>
              <a:rPr lang="en-IN" dirty="0"/>
              <a:t> </a:t>
            </a:r>
            <a:r>
              <a:rPr lang="en-IN" dirty="0" smtClean="0"/>
              <a:t>Certificate.</a:t>
            </a:r>
            <a:endParaRPr lang="en-IN" dirty="0"/>
          </a:p>
          <a:p>
            <a:r>
              <a:rPr lang="en-IN" dirty="0"/>
              <a:t>4) School Leaving </a:t>
            </a:r>
            <a:r>
              <a:rPr lang="en-IN" dirty="0" smtClean="0"/>
              <a:t>Certificate.</a:t>
            </a:r>
            <a:endParaRPr lang="en-IN" dirty="0"/>
          </a:p>
          <a:p>
            <a:r>
              <a:rPr lang="en-IN" dirty="0"/>
              <a:t>5) Extract from primary school </a:t>
            </a:r>
            <a:r>
              <a:rPr lang="en-IN" dirty="0" smtClean="0"/>
              <a:t>entry.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21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Proof </a:t>
            </a:r>
            <a:r>
              <a:rPr lang="en-IN" dirty="0"/>
              <a:t>of Income (Any -1)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1) Income tax statement </a:t>
            </a:r>
            <a:r>
              <a:rPr lang="en-IN" dirty="0" smtClean="0"/>
              <a:t>letter.</a:t>
            </a:r>
            <a:endParaRPr lang="en-IN" dirty="0"/>
          </a:p>
          <a:p>
            <a:r>
              <a:rPr lang="en-IN" dirty="0"/>
              <a:t>2) Circle Officer Verification </a:t>
            </a:r>
            <a:r>
              <a:rPr lang="en-IN" dirty="0" smtClean="0"/>
              <a:t>report.</a:t>
            </a:r>
            <a:endParaRPr lang="en-IN" dirty="0"/>
          </a:p>
          <a:p>
            <a:r>
              <a:rPr lang="en-IN" dirty="0"/>
              <a:t>3) If </a:t>
            </a:r>
            <a:r>
              <a:rPr lang="en-IN" dirty="0" err="1"/>
              <a:t>Recieved</a:t>
            </a:r>
            <a:r>
              <a:rPr lang="en-IN" dirty="0"/>
              <a:t> Salary Provide Form </a:t>
            </a:r>
            <a:r>
              <a:rPr lang="en-IN" dirty="0" smtClean="0"/>
              <a:t>no16.</a:t>
            </a:r>
            <a:endParaRPr lang="en-IN" dirty="0"/>
          </a:p>
          <a:p>
            <a:r>
              <a:rPr lang="en-IN" dirty="0"/>
              <a:t>4) Retirement/Salary holders Bank </a:t>
            </a:r>
            <a:r>
              <a:rPr lang="en-IN" dirty="0" smtClean="0"/>
              <a:t>Certificate.</a:t>
            </a:r>
            <a:endParaRPr lang="en-IN" dirty="0"/>
          </a:p>
          <a:p>
            <a:r>
              <a:rPr lang="en-IN" dirty="0"/>
              <a:t>5) If applicant is owner of the land then 7/12 to yield 8-A </a:t>
            </a:r>
            <a:r>
              <a:rPr lang="en-IN" dirty="0" err="1"/>
              <a:t>Talathi</a:t>
            </a:r>
            <a:r>
              <a:rPr lang="en-IN" dirty="0"/>
              <a:t> </a:t>
            </a:r>
            <a:r>
              <a:rPr lang="en-IN" dirty="0" smtClean="0"/>
              <a:t>report.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21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Issuing Authority &amp; Time Limit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58766"/>
              </p:ext>
            </p:extLst>
          </p:nvPr>
        </p:nvGraphicFramePr>
        <p:xfrm>
          <a:off x="825387" y="3298974"/>
          <a:ext cx="7598424" cy="1011572"/>
        </p:xfrm>
        <a:graphic>
          <a:graphicData uri="http://schemas.openxmlformats.org/drawingml/2006/table">
            <a:tbl>
              <a:tblPr/>
              <a:tblGrid>
                <a:gridCol w="1266404"/>
                <a:gridCol w="1266404"/>
                <a:gridCol w="1266404"/>
                <a:gridCol w="1266404"/>
                <a:gridCol w="1266404"/>
                <a:gridCol w="1266404"/>
              </a:tblGrid>
              <a:tr h="503909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dirty="0" err="1">
                          <a:solidFill>
                            <a:srgbClr val="FFFFFF"/>
                          </a:solidFill>
                          <a:effectLst/>
                        </a:rPr>
                        <a:t>Sr.No</a:t>
                      </a:r>
                      <a:endParaRPr lang="en-IN" sz="13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4773" marR="54773" marT="54773" marB="54773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9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>
                          <a:solidFill>
                            <a:srgbClr val="FFFFFF"/>
                          </a:solidFill>
                          <a:effectLst/>
                        </a:rPr>
                        <a:t>Service name</a:t>
                      </a:r>
                    </a:p>
                  </a:txBody>
                  <a:tcPr marL="54773" marR="54773" marT="54773" marB="54773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E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9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 dirty="0">
                          <a:solidFill>
                            <a:srgbClr val="FFFFFF"/>
                          </a:solidFill>
                          <a:effectLst/>
                        </a:rPr>
                        <a:t>Time limit</a:t>
                      </a:r>
                    </a:p>
                  </a:txBody>
                  <a:tcPr marL="54773" marR="54773" marT="54773" marB="54773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E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9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>
                          <a:solidFill>
                            <a:srgbClr val="FFFFFF"/>
                          </a:solidFill>
                          <a:effectLst/>
                        </a:rPr>
                        <a:t>Designated Officer</a:t>
                      </a:r>
                    </a:p>
                  </a:txBody>
                  <a:tcPr marL="54773" marR="54773" marT="54773" marB="54773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9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>
                          <a:solidFill>
                            <a:srgbClr val="FFFFFF"/>
                          </a:solidFill>
                          <a:effectLst/>
                        </a:rPr>
                        <a:t>FirstAppellateOfficer</a:t>
                      </a:r>
                    </a:p>
                  </a:txBody>
                  <a:tcPr marL="54773" marR="54773" marT="54773" marB="54773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E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9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b="0">
                          <a:solidFill>
                            <a:srgbClr val="FFFFFF"/>
                          </a:solidFill>
                          <a:effectLst/>
                        </a:rPr>
                        <a:t>SecondAppellateOfficer</a:t>
                      </a:r>
                    </a:p>
                  </a:txBody>
                  <a:tcPr marL="54773" marR="54773" marT="54773" marB="54773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E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9A9"/>
                    </a:solidFill>
                  </a:tcPr>
                </a:tc>
              </a:tr>
              <a:tr h="503909">
                <a:tc>
                  <a:txBody>
                    <a:bodyPr/>
                    <a:lstStyle/>
                    <a:p>
                      <a:pPr fontAlgn="t"/>
                      <a:r>
                        <a:rPr lang="en-IN" sz="1300" dirty="0">
                          <a:effectLst/>
                        </a:rPr>
                        <a:t>1</a:t>
                      </a:r>
                    </a:p>
                  </a:txBody>
                  <a:tcPr marL="54773" marR="54773" marT="54773" marB="5477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300">
                          <a:effectLst/>
                        </a:rPr>
                        <a:t>lncome Certificate</a:t>
                      </a:r>
                    </a:p>
                  </a:txBody>
                  <a:tcPr marL="54773" marR="54773" marT="54773" marB="5477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300" dirty="0">
                          <a:effectLst/>
                        </a:rPr>
                        <a:t>15</a:t>
                      </a:r>
                    </a:p>
                  </a:txBody>
                  <a:tcPr marL="54773" marR="54773" marT="54773" marB="5477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300">
                          <a:effectLst/>
                        </a:rPr>
                        <a:t>Nayab Tahsildar</a:t>
                      </a:r>
                    </a:p>
                  </a:txBody>
                  <a:tcPr marL="54773" marR="54773" marT="54773" marB="5477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300">
                          <a:effectLst/>
                        </a:rPr>
                        <a:t>Tahsildar</a:t>
                      </a:r>
                    </a:p>
                  </a:txBody>
                  <a:tcPr marL="54773" marR="54773" marT="54773" marB="5477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300" dirty="0">
                          <a:effectLst/>
                        </a:rPr>
                        <a:t>Sub-Divisional Officer</a:t>
                      </a:r>
                    </a:p>
                  </a:txBody>
                  <a:tcPr marL="54773" marR="54773" marT="54773" marB="5477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9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711">
            <a:off x="1892033" y="1814524"/>
            <a:ext cx="5614539" cy="29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Income certificate is a very important Document.</a:t>
            </a:r>
          </a:p>
          <a:p>
            <a:r>
              <a:rPr lang="en-IN" dirty="0" smtClean="0"/>
              <a:t>It is needed as a basic document for various certificates </a:t>
            </a:r>
            <a:r>
              <a:rPr lang="en-IN" dirty="0" err="1" smtClean="0"/>
              <a:t>eg</a:t>
            </a:r>
            <a:r>
              <a:rPr lang="en-IN" dirty="0" smtClean="0"/>
              <a:t>. For caste certificate, for caste validity </a:t>
            </a:r>
            <a:r>
              <a:rPr lang="en-IN" dirty="0" smtClean="0"/>
              <a:t>certificate, for college admission etc.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42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HOW TO APPLY?</a:t>
            </a:r>
            <a:endParaRPr/>
          </a:p>
        </p:txBody>
      </p:sp>
      <p:sp>
        <p:nvSpPr>
          <p:cNvPr id="1036" name="Google Shape;1036;p1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7" name="Google Shape;103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750" y="2119249"/>
            <a:ext cx="6198500" cy="3982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2050"/>
            <a:ext cx="8193625" cy="57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625" y="992600"/>
            <a:ext cx="7538948" cy="526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050" y="1070875"/>
            <a:ext cx="7461851" cy="51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Google Shape;106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275" y="820325"/>
            <a:ext cx="7806299" cy="55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75" y="679475"/>
            <a:ext cx="7587122" cy="55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25" y="1066525"/>
            <a:ext cx="7958773" cy="54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12.xml" val="2800389294"/>
  <p:tag name="ppt/slides/slide17.xml" val="1417655489"/>
  <p:tag name="ppt/notesSlides/notesSlide6.xml" val="281471125"/>
  <p:tag name="ppt/slides/slide16.xml" val="517960247"/>
  <p:tag name="ppt/notesSlides/notesSlide7.xml" val="977026918"/>
  <p:tag name="ppt/slides/slide18.xml" val="2810679494"/>
  <p:tag name="ppt/notesSlides/notesSlide2.xml" val="1799977377"/>
  <p:tag name="ppt/slides/slide13.xml" val="4148671477"/>
  <p:tag name="ppt/notesSlides/notesSlide3.xml" val="1371932951"/>
  <p:tag name="ppt/slides/slide9.xml" val="1663808241"/>
  <p:tag name="ppt/notesSlides/notesSlide10.xml" val="3862111287"/>
  <p:tag name="ppt/notesSlides/notesSlide11.xml" val="1424108252"/>
  <p:tag name="ppt/notesSlides/notesSlide4.xml" val="151764531"/>
  <p:tag name="ppt/slides/slide10.xml" val="501767440"/>
  <p:tag name="ppt/notesSlides/notesSlide8.xml" val="1771350095"/>
  <p:tag name="ppt/slides/slide14.xml" val="4140529099"/>
  <p:tag name="ppt/slides/slide11.xml" val="3892719328"/>
  <p:tag name="ppt/notesSlides/notesSlide5.xml" val="3980613709"/>
  <p:tag name="ppt/notesSlides/notesSlide9.xml" val="760697502"/>
  <p:tag name="ppt/slides/slide15.xml" val="3413095462"/>
  <p:tag name="ppt/slides/slide3.xml" val="6057401"/>
  <p:tag name="ppt/slides/slide2.xml" val="2339584229"/>
  <p:tag name="ppt/slides/slide1.xml" val="1625117958"/>
  <p:tag name="ppt/slides/slide7.xml" val="673235448"/>
  <p:tag name="ppt/slides/slide8.xml" val="1875972725"/>
  <p:tag name="ppt/slides/slide5.xml" val="1229676243"/>
  <p:tag name="ppt/slides/slide4.xml" val="2048863271"/>
  <p:tag name="ppt/slides/slide6.xml" val="706371355"/>
  <p:tag name="ppt/notesSlides/notesSlide1.xml" val="1121253369"/>
  <p:tag name="ppt/slideLayouts/slideLayout11.xml" val="1477372746"/>
  <p:tag name="ppt/slideLayouts/slideLayout3.xml" val="3860868326"/>
  <p:tag name="ppt/slideLayouts/slideLayout2.xml" val="468559298"/>
  <p:tag name="ppt/slideLayouts/slideLayout1.xml" val="2042377262"/>
  <p:tag name="ppt/slideMasters/slideMaster1.xml" val="2263690035"/>
  <p:tag name="ppt/slideLayouts/slideLayout4.xml" val="3506860425"/>
  <p:tag name="ppt/slideLayouts/slideLayout5.xml" val="3468857049"/>
  <p:tag name="ppt/slideLayouts/slideLayout6.xml" val="4128873165"/>
  <p:tag name="ppt/slideLayouts/slideLayout10.xml" val="308902769"/>
  <p:tag name="ppt/slideLayouts/slideLayout9.xml" val="4010921117"/>
  <p:tag name="ppt/slideLayouts/slideLayout7.xml" val="2254499440"/>
  <p:tag name="ppt/slideLayouts/slideLayout8.xml" val="1996962691"/>
  <p:tag name="ppt/media/image8.jpg" val="3340006869"/>
  <p:tag name="ppt/theme/theme1.xml" val="1551009254"/>
  <p:tag name="ppt/media/image1.jpeg" val="2889622465"/>
  <p:tag name="ppt/media/image2.jpeg" val="922894517"/>
  <p:tag name="ppt/media/image3.jpeg" val="2354154226"/>
  <p:tag name="ppt/media/image4.png" val="2999771725"/>
  <p:tag name="ppt/theme/theme2.xml" val="1945010105"/>
  <p:tag name="ppt/media/image7.png" val="2123168825"/>
  <p:tag name="ppt/media/image6.jpeg" val="4112030121"/>
  <p:tag name="ppt/media/image5.jpeg" val="3934811803"/>
  <p:tag name="ppt/notesMasters/notesMaster1.xml" val="206108504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308</Words>
  <Application>Microsoft Office PowerPoint</Application>
  <PresentationFormat>On-screen Show (4:3)</PresentationFormat>
  <Paragraphs>64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APPLY FOR INCOME CERTIFICATE ONLINE</vt:lpstr>
      <vt:lpstr>OVERVIEW</vt:lpstr>
      <vt:lpstr>HOW TO APPLY?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Proof of Identity (Any -1)  </vt:lpstr>
      <vt:lpstr>  Proof of Address (Any -1) </vt:lpstr>
      <vt:lpstr> Age Proof (In Case of Minor) (Any -1) </vt:lpstr>
      <vt:lpstr>  Proof of Income (Any -1) </vt:lpstr>
      <vt:lpstr>Issuing Authority &amp; Time Limit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 FOR INCOME CERTIFICATE ONLINE</dc:title>
  <cp:lastModifiedBy>room60</cp:lastModifiedBy>
  <cp:revision>4</cp:revision>
  <dcterms:modified xsi:type="dcterms:W3CDTF">2019-11-02T02:39:50Z</dcterms:modified>
</cp:coreProperties>
</file>