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70" r:id="rId9"/>
    <p:sldId id="266" r:id="rId10"/>
    <p:sldId id="269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DA8326-E047-3A49-AD65-DE731FEED17E}" type="doc">
      <dgm:prSet loTypeId="urn:microsoft.com/office/officeart/2005/8/layout/cycle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F14B99-4292-4945-BC02-B6629D61C65F}">
      <dgm:prSet phldrT="[Text]"/>
      <dgm:spPr/>
      <dgm:t>
        <a:bodyPr/>
        <a:lstStyle/>
        <a:p>
          <a:r>
            <a:rPr lang="en-US" dirty="0" smtClean="0"/>
            <a:t>Quicker Means of Communication</a:t>
          </a:r>
          <a:endParaRPr lang="en-US" dirty="0"/>
        </a:p>
      </dgm:t>
    </dgm:pt>
    <dgm:pt modelId="{38ACC4F6-0AC4-EE41-B90C-9C46B8F925C4}" type="parTrans" cxnId="{C46D07AB-169D-584B-B92A-48117D46A67F}">
      <dgm:prSet/>
      <dgm:spPr/>
      <dgm:t>
        <a:bodyPr/>
        <a:lstStyle/>
        <a:p>
          <a:endParaRPr lang="en-US"/>
        </a:p>
      </dgm:t>
    </dgm:pt>
    <dgm:pt modelId="{E9358FAD-C694-854E-9140-F282E978A52B}" type="sibTrans" cxnId="{C46D07AB-169D-584B-B92A-48117D46A67F}">
      <dgm:prSet/>
      <dgm:spPr/>
      <dgm:t>
        <a:bodyPr/>
        <a:lstStyle/>
        <a:p>
          <a:endParaRPr lang="en-US"/>
        </a:p>
      </dgm:t>
    </dgm:pt>
    <dgm:pt modelId="{A5745D30-7D4E-F547-A270-9540946B4BD8}">
      <dgm:prSet phldrT="[Text]"/>
      <dgm:spPr/>
      <dgm:t>
        <a:bodyPr/>
        <a:lstStyle/>
        <a:p>
          <a:r>
            <a:rPr lang="en-US" dirty="0" smtClean="0"/>
            <a:t>Cheaper</a:t>
          </a:r>
          <a:endParaRPr lang="en-US" dirty="0"/>
        </a:p>
      </dgm:t>
    </dgm:pt>
    <dgm:pt modelId="{99BAFF76-FA22-B345-AE57-858F84736DDB}" type="parTrans" cxnId="{8A9AC142-BA3D-A042-80F7-99919536AE69}">
      <dgm:prSet/>
      <dgm:spPr/>
      <dgm:t>
        <a:bodyPr/>
        <a:lstStyle/>
        <a:p>
          <a:endParaRPr lang="en-US"/>
        </a:p>
      </dgm:t>
    </dgm:pt>
    <dgm:pt modelId="{D75AAF8D-7BFA-F845-AA45-40EF20DEAB24}" type="sibTrans" cxnId="{8A9AC142-BA3D-A042-80F7-99919536AE69}">
      <dgm:prSet/>
      <dgm:spPr/>
      <dgm:t>
        <a:bodyPr/>
        <a:lstStyle/>
        <a:p>
          <a:endParaRPr lang="en-US"/>
        </a:p>
      </dgm:t>
    </dgm:pt>
    <dgm:pt modelId="{E5BE1151-0E33-A547-B002-20C9CF63FD25}">
      <dgm:prSet phldrT="[Text]"/>
      <dgm:spPr/>
      <dgm:t>
        <a:bodyPr/>
        <a:lstStyle/>
        <a:p>
          <a:r>
            <a:rPr lang="en-US" dirty="0" smtClean="0"/>
            <a:t>GO GREEN!</a:t>
          </a:r>
          <a:endParaRPr lang="en-US" dirty="0"/>
        </a:p>
      </dgm:t>
    </dgm:pt>
    <dgm:pt modelId="{DD091A9D-8487-0C4F-9ECE-AF0089346661}" type="parTrans" cxnId="{616AA091-D7A7-9B4D-ABBD-072B4C2B13F2}">
      <dgm:prSet/>
      <dgm:spPr/>
      <dgm:t>
        <a:bodyPr/>
        <a:lstStyle/>
        <a:p>
          <a:endParaRPr lang="en-US"/>
        </a:p>
      </dgm:t>
    </dgm:pt>
    <dgm:pt modelId="{B4B37BB0-BF17-6E4A-B9C4-A0DEB2D50E48}" type="sibTrans" cxnId="{616AA091-D7A7-9B4D-ABBD-072B4C2B13F2}">
      <dgm:prSet/>
      <dgm:spPr/>
      <dgm:t>
        <a:bodyPr/>
        <a:lstStyle/>
        <a:p>
          <a:endParaRPr lang="en-US"/>
        </a:p>
      </dgm:t>
    </dgm:pt>
    <dgm:pt modelId="{470568A8-3B64-684D-B6D7-628D8D6D71D3}">
      <dgm:prSet phldrT="[Text]"/>
      <dgm:spPr/>
      <dgm:t>
        <a:bodyPr/>
        <a:lstStyle/>
        <a:p>
          <a:r>
            <a:rPr lang="en-US" dirty="0" smtClean="0"/>
            <a:t>Easier </a:t>
          </a:r>
          <a:endParaRPr lang="en-US" dirty="0"/>
        </a:p>
      </dgm:t>
    </dgm:pt>
    <dgm:pt modelId="{D18BC965-B11C-8F4C-BD6E-6BD99082FBDF}" type="parTrans" cxnId="{37E994F5-BC2F-E04E-B3F7-8D610CA052C2}">
      <dgm:prSet/>
      <dgm:spPr/>
      <dgm:t>
        <a:bodyPr/>
        <a:lstStyle/>
        <a:p>
          <a:endParaRPr lang="en-US"/>
        </a:p>
      </dgm:t>
    </dgm:pt>
    <dgm:pt modelId="{E3B5499A-F8B9-5647-8C14-E974CEB0451E}" type="sibTrans" cxnId="{37E994F5-BC2F-E04E-B3F7-8D610CA052C2}">
      <dgm:prSet/>
      <dgm:spPr/>
      <dgm:t>
        <a:bodyPr/>
        <a:lstStyle/>
        <a:p>
          <a:endParaRPr lang="en-US"/>
        </a:p>
      </dgm:t>
    </dgm:pt>
    <dgm:pt modelId="{675982AE-C7A8-574A-A1DD-C77BA8B3CCFE}" type="pres">
      <dgm:prSet presAssocID="{9EDA8326-E047-3A49-AD65-DE731FEED17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687332-3A38-8D49-9CED-AD16C385BE8D}" type="pres">
      <dgm:prSet presAssocID="{CDF14B99-4292-4945-BC02-B6629D61C65F}" presName="node" presStyleLbl="node1" presStyleIdx="0" presStyleCnt="4" custScaleX="187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C200F9-FF2C-A54C-B65E-293F9E6E32EA}" type="pres">
      <dgm:prSet presAssocID="{CDF14B99-4292-4945-BC02-B6629D61C65F}" presName="spNode" presStyleCnt="0"/>
      <dgm:spPr/>
    </dgm:pt>
    <dgm:pt modelId="{F42BCB6A-6AEF-7D45-9304-F1EB69452C8E}" type="pres">
      <dgm:prSet presAssocID="{E9358FAD-C694-854E-9140-F282E978A52B}" presName="sibTrans" presStyleLbl="sibTrans1D1" presStyleIdx="0" presStyleCnt="4"/>
      <dgm:spPr/>
      <dgm:t>
        <a:bodyPr/>
        <a:lstStyle/>
        <a:p>
          <a:endParaRPr lang="en-US"/>
        </a:p>
      </dgm:t>
    </dgm:pt>
    <dgm:pt modelId="{90672179-EED7-9C40-B8EE-DB4592710BA7}" type="pres">
      <dgm:prSet presAssocID="{A5745D30-7D4E-F547-A270-9540946B4BD8}" presName="node" presStyleLbl="node1" presStyleIdx="1" presStyleCnt="4" custScaleX="1749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5EDF9-FDC2-334F-9AA5-DDFA42263F2D}" type="pres">
      <dgm:prSet presAssocID="{A5745D30-7D4E-F547-A270-9540946B4BD8}" presName="spNode" presStyleCnt="0"/>
      <dgm:spPr/>
    </dgm:pt>
    <dgm:pt modelId="{C3FDD6E9-C7D6-D44E-A1B7-5684C016D249}" type="pres">
      <dgm:prSet presAssocID="{D75AAF8D-7BFA-F845-AA45-40EF20DEAB24}" presName="sibTrans" presStyleLbl="sibTrans1D1" presStyleIdx="1" presStyleCnt="4"/>
      <dgm:spPr/>
      <dgm:t>
        <a:bodyPr/>
        <a:lstStyle/>
        <a:p>
          <a:endParaRPr lang="en-US"/>
        </a:p>
      </dgm:t>
    </dgm:pt>
    <dgm:pt modelId="{A42503B6-87D5-B34C-892C-C2FE3475A2BE}" type="pres">
      <dgm:prSet presAssocID="{E5BE1151-0E33-A547-B002-20C9CF63FD25}" presName="node" presStyleLbl="node1" presStyleIdx="2" presStyleCnt="4" custScaleX="200287" custRadScaleRad="103975" custRadScaleInc="-6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23F32-3B64-A140-93BC-EC9D0E5C8C16}" type="pres">
      <dgm:prSet presAssocID="{E5BE1151-0E33-A547-B002-20C9CF63FD25}" presName="spNode" presStyleCnt="0"/>
      <dgm:spPr/>
    </dgm:pt>
    <dgm:pt modelId="{092AF7CE-568E-2D4F-8E8A-5BE8997A1A22}" type="pres">
      <dgm:prSet presAssocID="{B4B37BB0-BF17-6E4A-B9C4-A0DEB2D50E48}" presName="sibTrans" presStyleLbl="sibTrans1D1" presStyleIdx="2" presStyleCnt="4"/>
      <dgm:spPr/>
      <dgm:t>
        <a:bodyPr/>
        <a:lstStyle/>
        <a:p>
          <a:endParaRPr lang="en-US"/>
        </a:p>
      </dgm:t>
    </dgm:pt>
    <dgm:pt modelId="{20AD82E5-37C9-FA45-A06F-64AA8C836AB1}" type="pres">
      <dgm:prSet presAssocID="{470568A8-3B64-684D-B6D7-628D8D6D71D3}" presName="node" presStyleLbl="node1" presStyleIdx="3" presStyleCnt="4" custScaleX="1648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653E43-52CB-6A4B-B69E-38285AA67086}" type="pres">
      <dgm:prSet presAssocID="{470568A8-3B64-684D-B6D7-628D8D6D71D3}" presName="spNode" presStyleCnt="0"/>
      <dgm:spPr/>
    </dgm:pt>
    <dgm:pt modelId="{C78FAC13-6BB0-AC4B-A612-78E7E7F7CDA6}" type="pres">
      <dgm:prSet presAssocID="{E3B5499A-F8B9-5647-8C14-E974CEB0451E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92A08315-828F-4568-BAFC-7EA78DB20A49}" type="presOf" srcId="{E3B5499A-F8B9-5647-8C14-E974CEB0451E}" destId="{C78FAC13-6BB0-AC4B-A612-78E7E7F7CDA6}" srcOrd="0" destOrd="0" presId="urn:microsoft.com/office/officeart/2005/8/layout/cycle6"/>
    <dgm:cxn modelId="{8A9AC142-BA3D-A042-80F7-99919536AE69}" srcId="{9EDA8326-E047-3A49-AD65-DE731FEED17E}" destId="{A5745D30-7D4E-F547-A270-9540946B4BD8}" srcOrd="1" destOrd="0" parTransId="{99BAFF76-FA22-B345-AE57-858F84736DDB}" sibTransId="{D75AAF8D-7BFA-F845-AA45-40EF20DEAB24}"/>
    <dgm:cxn modelId="{37E994F5-BC2F-E04E-B3F7-8D610CA052C2}" srcId="{9EDA8326-E047-3A49-AD65-DE731FEED17E}" destId="{470568A8-3B64-684D-B6D7-628D8D6D71D3}" srcOrd="3" destOrd="0" parTransId="{D18BC965-B11C-8F4C-BD6E-6BD99082FBDF}" sibTransId="{E3B5499A-F8B9-5647-8C14-E974CEB0451E}"/>
    <dgm:cxn modelId="{5FB9A9F3-C012-478E-AD88-EDA0DD9FD5C9}" type="presOf" srcId="{D75AAF8D-7BFA-F845-AA45-40EF20DEAB24}" destId="{C3FDD6E9-C7D6-D44E-A1B7-5684C016D249}" srcOrd="0" destOrd="0" presId="urn:microsoft.com/office/officeart/2005/8/layout/cycle6"/>
    <dgm:cxn modelId="{C46D07AB-169D-584B-B92A-48117D46A67F}" srcId="{9EDA8326-E047-3A49-AD65-DE731FEED17E}" destId="{CDF14B99-4292-4945-BC02-B6629D61C65F}" srcOrd="0" destOrd="0" parTransId="{38ACC4F6-0AC4-EE41-B90C-9C46B8F925C4}" sibTransId="{E9358FAD-C694-854E-9140-F282E978A52B}"/>
    <dgm:cxn modelId="{95321218-24CF-4FC5-96B5-B7043C182A1B}" type="presOf" srcId="{CDF14B99-4292-4945-BC02-B6629D61C65F}" destId="{F2687332-3A38-8D49-9CED-AD16C385BE8D}" srcOrd="0" destOrd="0" presId="urn:microsoft.com/office/officeart/2005/8/layout/cycle6"/>
    <dgm:cxn modelId="{5E81BAFA-1CC4-48F7-9292-3642E7EA2EDA}" type="presOf" srcId="{B4B37BB0-BF17-6E4A-B9C4-A0DEB2D50E48}" destId="{092AF7CE-568E-2D4F-8E8A-5BE8997A1A22}" srcOrd="0" destOrd="0" presId="urn:microsoft.com/office/officeart/2005/8/layout/cycle6"/>
    <dgm:cxn modelId="{30A37884-08ED-45F0-A576-52D5F9D6896C}" type="presOf" srcId="{E9358FAD-C694-854E-9140-F282E978A52B}" destId="{F42BCB6A-6AEF-7D45-9304-F1EB69452C8E}" srcOrd="0" destOrd="0" presId="urn:microsoft.com/office/officeart/2005/8/layout/cycle6"/>
    <dgm:cxn modelId="{09E67390-5046-49A9-9B8D-06ACBDC4A076}" type="presOf" srcId="{E5BE1151-0E33-A547-B002-20C9CF63FD25}" destId="{A42503B6-87D5-B34C-892C-C2FE3475A2BE}" srcOrd="0" destOrd="0" presId="urn:microsoft.com/office/officeart/2005/8/layout/cycle6"/>
    <dgm:cxn modelId="{616AA091-D7A7-9B4D-ABBD-072B4C2B13F2}" srcId="{9EDA8326-E047-3A49-AD65-DE731FEED17E}" destId="{E5BE1151-0E33-A547-B002-20C9CF63FD25}" srcOrd="2" destOrd="0" parTransId="{DD091A9D-8487-0C4F-9ECE-AF0089346661}" sibTransId="{B4B37BB0-BF17-6E4A-B9C4-A0DEB2D50E48}"/>
    <dgm:cxn modelId="{74621D9B-0D31-472F-9D2E-FF81605B66EE}" type="presOf" srcId="{9EDA8326-E047-3A49-AD65-DE731FEED17E}" destId="{675982AE-C7A8-574A-A1DD-C77BA8B3CCFE}" srcOrd="0" destOrd="0" presId="urn:microsoft.com/office/officeart/2005/8/layout/cycle6"/>
    <dgm:cxn modelId="{2CA5AF4E-2C69-48F8-8CAA-CC03536A4135}" type="presOf" srcId="{A5745D30-7D4E-F547-A270-9540946B4BD8}" destId="{90672179-EED7-9C40-B8EE-DB4592710BA7}" srcOrd="0" destOrd="0" presId="urn:microsoft.com/office/officeart/2005/8/layout/cycle6"/>
    <dgm:cxn modelId="{1B7032FE-CFA3-484D-A900-F5CEB3BCF468}" type="presOf" srcId="{470568A8-3B64-684D-B6D7-628D8D6D71D3}" destId="{20AD82E5-37C9-FA45-A06F-64AA8C836AB1}" srcOrd="0" destOrd="0" presId="urn:microsoft.com/office/officeart/2005/8/layout/cycle6"/>
    <dgm:cxn modelId="{3BF25D33-3821-4514-A2F0-A4E42C20D279}" type="presParOf" srcId="{675982AE-C7A8-574A-A1DD-C77BA8B3CCFE}" destId="{F2687332-3A38-8D49-9CED-AD16C385BE8D}" srcOrd="0" destOrd="0" presId="urn:microsoft.com/office/officeart/2005/8/layout/cycle6"/>
    <dgm:cxn modelId="{33957FE7-7907-42B1-B3A2-8E4297E7042D}" type="presParOf" srcId="{675982AE-C7A8-574A-A1DD-C77BA8B3CCFE}" destId="{68C200F9-FF2C-A54C-B65E-293F9E6E32EA}" srcOrd="1" destOrd="0" presId="urn:microsoft.com/office/officeart/2005/8/layout/cycle6"/>
    <dgm:cxn modelId="{5A0F6ABC-3BC5-4BB4-81BE-BD20C41B1F5E}" type="presParOf" srcId="{675982AE-C7A8-574A-A1DD-C77BA8B3CCFE}" destId="{F42BCB6A-6AEF-7D45-9304-F1EB69452C8E}" srcOrd="2" destOrd="0" presId="urn:microsoft.com/office/officeart/2005/8/layout/cycle6"/>
    <dgm:cxn modelId="{2DB9834C-EC99-4BB3-9C4A-C17AECAF1567}" type="presParOf" srcId="{675982AE-C7A8-574A-A1DD-C77BA8B3CCFE}" destId="{90672179-EED7-9C40-B8EE-DB4592710BA7}" srcOrd="3" destOrd="0" presId="urn:microsoft.com/office/officeart/2005/8/layout/cycle6"/>
    <dgm:cxn modelId="{3CEC4638-E208-45EC-AA0F-DCC0E6F60759}" type="presParOf" srcId="{675982AE-C7A8-574A-A1DD-C77BA8B3CCFE}" destId="{4255EDF9-FDC2-334F-9AA5-DDFA42263F2D}" srcOrd="4" destOrd="0" presId="urn:microsoft.com/office/officeart/2005/8/layout/cycle6"/>
    <dgm:cxn modelId="{DE66027B-FB90-47F2-948F-9B57FFDA61FA}" type="presParOf" srcId="{675982AE-C7A8-574A-A1DD-C77BA8B3CCFE}" destId="{C3FDD6E9-C7D6-D44E-A1B7-5684C016D249}" srcOrd="5" destOrd="0" presId="urn:microsoft.com/office/officeart/2005/8/layout/cycle6"/>
    <dgm:cxn modelId="{B6B82412-A25B-40BB-A2BF-EF8016173A1D}" type="presParOf" srcId="{675982AE-C7A8-574A-A1DD-C77BA8B3CCFE}" destId="{A42503B6-87D5-B34C-892C-C2FE3475A2BE}" srcOrd="6" destOrd="0" presId="urn:microsoft.com/office/officeart/2005/8/layout/cycle6"/>
    <dgm:cxn modelId="{AE112164-C95D-4177-8FA3-4D088AAD06F8}" type="presParOf" srcId="{675982AE-C7A8-574A-A1DD-C77BA8B3CCFE}" destId="{0AB23F32-3B64-A140-93BC-EC9D0E5C8C16}" srcOrd="7" destOrd="0" presId="urn:microsoft.com/office/officeart/2005/8/layout/cycle6"/>
    <dgm:cxn modelId="{72CCEF0B-E4DE-49F8-978E-9EC6CCC2D573}" type="presParOf" srcId="{675982AE-C7A8-574A-A1DD-C77BA8B3CCFE}" destId="{092AF7CE-568E-2D4F-8E8A-5BE8997A1A22}" srcOrd="8" destOrd="0" presId="urn:microsoft.com/office/officeart/2005/8/layout/cycle6"/>
    <dgm:cxn modelId="{39465545-331D-4F0C-ADAA-BF4DFA36E2BF}" type="presParOf" srcId="{675982AE-C7A8-574A-A1DD-C77BA8B3CCFE}" destId="{20AD82E5-37C9-FA45-A06F-64AA8C836AB1}" srcOrd="9" destOrd="0" presId="urn:microsoft.com/office/officeart/2005/8/layout/cycle6"/>
    <dgm:cxn modelId="{3A4C2689-A9CF-451F-8CA9-E61497BC8A97}" type="presParOf" srcId="{675982AE-C7A8-574A-A1DD-C77BA8B3CCFE}" destId="{61653E43-52CB-6A4B-B69E-38285AA67086}" srcOrd="10" destOrd="0" presId="urn:microsoft.com/office/officeart/2005/8/layout/cycle6"/>
    <dgm:cxn modelId="{55F5C492-EEBE-4EC8-ABC0-3C749A68D93D}" type="presParOf" srcId="{675982AE-C7A8-574A-A1DD-C77BA8B3CCFE}" destId="{C78FAC13-6BB0-AC4B-A612-78E7E7F7CDA6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87332-3A38-8D49-9CED-AD16C385BE8D}">
      <dsp:nvSpPr>
        <dsp:cNvPr id="0" name=""/>
        <dsp:cNvSpPr/>
      </dsp:nvSpPr>
      <dsp:spPr>
        <a:xfrm>
          <a:off x="1775977" y="1459"/>
          <a:ext cx="2576046" cy="8920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Quicker Means of Communication</a:t>
          </a:r>
          <a:endParaRPr lang="en-US" sz="2200" kern="1200" dirty="0"/>
        </a:p>
      </dsp:txBody>
      <dsp:txXfrm>
        <a:off x="1819523" y="45005"/>
        <a:ext cx="2488954" cy="804947"/>
      </dsp:txXfrm>
    </dsp:sp>
    <dsp:sp modelId="{F42BCB6A-6AEF-7D45-9304-F1EB69452C8E}">
      <dsp:nvSpPr>
        <dsp:cNvPr id="0" name=""/>
        <dsp:cNvSpPr/>
      </dsp:nvSpPr>
      <dsp:spPr>
        <a:xfrm>
          <a:off x="1327691" y="711186"/>
          <a:ext cx="2945203" cy="2945203"/>
        </a:xfrm>
        <a:custGeom>
          <a:avLst/>
          <a:gdLst/>
          <a:ahLst/>
          <a:cxnLst/>
          <a:rect l="0" t="0" r="0" b="0"/>
          <a:pathLst>
            <a:path>
              <a:moveTo>
                <a:pt x="2189511" y="186290"/>
              </a:moveTo>
              <a:arcTo wR="1472601" hR="1472601" stAng="17947953" swAng="19040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72179-EED7-9C40-B8EE-DB4592710BA7}">
      <dsp:nvSpPr>
        <dsp:cNvPr id="0" name=""/>
        <dsp:cNvSpPr/>
      </dsp:nvSpPr>
      <dsp:spPr>
        <a:xfrm>
          <a:off x="3336156" y="1474061"/>
          <a:ext cx="2400890" cy="8920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Cheaper</a:t>
          </a:r>
          <a:endParaRPr lang="en-US" sz="2200" kern="1200" dirty="0"/>
        </a:p>
      </dsp:txBody>
      <dsp:txXfrm>
        <a:off x="3379702" y="1517607"/>
        <a:ext cx="2313798" cy="804947"/>
      </dsp:txXfrm>
    </dsp:sp>
    <dsp:sp modelId="{C3FDD6E9-C7D6-D44E-A1B7-5684C016D249}">
      <dsp:nvSpPr>
        <dsp:cNvPr id="0" name=""/>
        <dsp:cNvSpPr/>
      </dsp:nvSpPr>
      <dsp:spPr>
        <a:xfrm>
          <a:off x="1328094" y="186892"/>
          <a:ext cx="2945203" cy="2945203"/>
        </a:xfrm>
        <a:custGeom>
          <a:avLst/>
          <a:gdLst/>
          <a:ahLst/>
          <a:cxnLst/>
          <a:rect l="0" t="0" r="0" b="0"/>
          <a:pathLst>
            <a:path>
              <a:moveTo>
                <a:pt x="2760640" y="2186402"/>
              </a:moveTo>
              <a:arcTo wR="1472601" hR="1472601" stAng="1739651" swAng="190437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503B6-87D5-B34C-892C-C2FE3475A2BE}">
      <dsp:nvSpPr>
        <dsp:cNvPr id="0" name=""/>
        <dsp:cNvSpPr/>
      </dsp:nvSpPr>
      <dsp:spPr>
        <a:xfrm>
          <a:off x="1695185" y="2948123"/>
          <a:ext cx="2748676" cy="8920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 GREEN!</a:t>
          </a:r>
          <a:endParaRPr lang="en-US" sz="2200" kern="1200" dirty="0"/>
        </a:p>
      </dsp:txBody>
      <dsp:txXfrm>
        <a:off x="1738731" y="2991669"/>
        <a:ext cx="2661584" cy="804947"/>
      </dsp:txXfrm>
    </dsp:sp>
    <dsp:sp modelId="{092AF7CE-568E-2D4F-8E8A-5BE8997A1A22}">
      <dsp:nvSpPr>
        <dsp:cNvPr id="0" name=""/>
        <dsp:cNvSpPr/>
      </dsp:nvSpPr>
      <dsp:spPr>
        <a:xfrm>
          <a:off x="1856160" y="183457"/>
          <a:ext cx="2945203" cy="2945203"/>
        </a:xfrm>
        <a:custGeom>
          <a:avLst/>
          <a:gdLst/>
          <a:ahLst/>
          <a:cxnLst/>
          <a:rect l="0" t="0" r="0" b="0"/>
          <a:pathLst>
            <a:path>
              <a:moveTo>
                <a:pt x="758892" y="2760691"/>
              </a:moveTo>
              <a:arcTo wR="1472601" hR="1472601" stAng="7139406" swAng="19117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D82E5-37C9-FA45-A06F-64AA8C836AB1}">
      <dsp:nvSpPr>
        <dsp:cNvPr id="0" name=""/>
        <dsp:cNvSpPr/>
      </dsp:nvSpPr>
      <dsp:spPr>
        <a:xfrm>
          <a:off x="460552" y="1474061"/>
          <a:ext cx="2261691" cy="8920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Easier </a:t>
          </a:r>
          <a:endParaRPr lang="en-US" sz="2200" kern="1200" dirty="0"/>
        </a:p>
      </dsp:txBody>
      <dsp:txXfrm>
        <a:off x="504098" y="1517607"/>
        <a:ext cx="2174599" cy="804947"/>
      </dsp:txXfrm>
    </dsp:sp>
    <dsp:sp modelId="{C78FAC13-6BB0-AC4B-A612-78E7E7F7CDA6}">
      <dsp:nvSpPr>
        <dsp:cNvPr id="0" name=""/>
        <dsp:cNvSpPr/>
      </dsp:nvSpPr>
      <dsp:spPr>
        <a:xfrm>
          <a:off x="1855104" y="711186"/>
          <a:ext cx="2945203" cy="2945203"/>
        </a:xfrm>
        <a:custGeom>
          <a:avLst/>
          <a:gdLst/>
          <a:ahLst/>
          <a:cxnLst/>
          <a:rect l="0" t="0" r="0" b="0"/>
          <a:pathLst>
            <a:path>
              <a:moveTo>
                <a:pt x="186290" y="755692"/>
              </a:moveTo>
              <a:arcTo wR="1472601" hR="1472601" stAng="12547953" swAng="19040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13E58-D429-4274-A254-DBC54C0A1AE7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6AF5D-5367-43C7-A8B1-838667E1225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1159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F3B05D-110C-4C95-A58A-AB068064B59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162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303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1378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643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877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390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331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174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912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9618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3709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C6C21-5AE3-4C20-B239-32ACD83330DC}" type="datetimeFigureOut">
              <a:rPr lang="en-IN" smtClean="0"/>
              <a:t>03-11-2019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482B0-9B52-429F-B5B6-F01EEBA182B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710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rmAutofit/>
          </a:bodyPr>
          <a:lstStyle/>
          <a:p>
            <a:r>
              <a:rPr lang="en-IN" sz="8800" b="1" dirty="0" smtClean="0">
                <a:solidFill>
                  <a:schemeClr val="accent5">
                    <a:lumMod val="75000"/>
                  </a:schemeClr>
                </a:solidFill>
              </a:rPr>
              <a:t>Email Etiquette</a:t>
            </a:r>
            <a:endParaRPr lang="en-IN" sz="8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b="1" dirty="0" smtClean="0">
                <a:solidFill>
                  <a:schemeClr val="accent5">
                    <a:lumMod val="75000"/>
                  </a:schemeClr>
                </a:solidFill>
              </a:rPr>
              <a:t>Presented by: </a:t>
            </a:r>
            <a:r>
              <a:rPr lang="en-IN" sz="3600" b="1" dirty="0" smtClean="0">
                <a:solidFill>
                  <a:schemeClr val="accent6">
                    <a:lumMod val="75000"/>
                  </a:schemeClr>
                </a:solidFill>
              </a:rPr>
              <a:t>Pooja Sudam Patil</a:t>
            </a:r>
          </a:p>
          <a:p>
            <a:pPr algn="r"/>
            <a:r>
              <a:rPr lang="en-IN" sz="3600" b="1" dirty="0" smtClean="0">
                <a:solidFill>
                  <a:schemeClr val="accent6">
                    <a:lumMod val="75000"/>
                  </a:schemeClr>
                </a:solidFill>
              </a:rPr>
              <a:t>Deputy Collector</a:t>
            </a:r>
          </a:p>
          <a:p>
            <a:pPr algn="r"/>
            <a:r>
              <a:rPr lang="en-IN" sz="3600" b="1" dirty="0" smtClean="0">
                <a:solidFill>
                  <a:schemeClr val="accent6">
                    <a:lumMod val="75000"/>
                  </a:schemeClr>
                </a:solidFill>
              </a:rPr>
              <a:t>CPTP5</a:t>
            </a:r>
          </a:p>
          <a:p>
            <a:pPr algn="r"/>
            <a:r>
              <a:rPr lang="en-IN" sz="3600" b="1" dirty="0" smtClean="0">
                <a:solidFill>
                  <a:schemeClr val="accent6">
                    <a:lumMod val="75000"/>
                  </a:schemeClr>
                </a:solidFill>
              </a:rPr>
              <a:t>Class:D</a:t>
            </a:r>
            <a:r>
              <a:rPr lang="en-IN" sz="3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N" sz="3600" b="1" dirty="0" smtClean="0">
                <a:solidFill>
                  <a:schemeClr val="accent6">
                    <a:lumMod val="75000"/>
                  </a:schemeClr>
                </a:solidFill>
              </a:rPr>
              <a:t>, Roll No:D13</a:t>
            </a:r>
          </a:p>
        </p:txBody>
      </p:sp>
    </p:spTree>
    <p:extLst>
      <p:ext uri="{BB962C8B-B14F-4D97-AF65-F5344CB8AC3E}">
        <p14:creationId xmlns:p14="http://schemas.microsoft.com/office/powerpoint/2010/main" val="21982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oom22\Desktop\cc &amp; bc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632848" cy="572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73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800" b="1" dirty="0" smtClean="0">
                <a:solidFill>
                  <a:schemeClr val="accent5">
                    <a:lumMod val="75000"/>
                  </a:schemeClr>
                </a:solidFill>
              </a:rPr>
              <a:t>If You Answer Yes To Any Of These…</a:t>
            </a:r>
            <a:endParaRPr lang="en-IN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Could this information hurt/embarrass/offend someone?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Could this email be misinterpreted in a bad way?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Could </a:t>
            </a:r>
            <a:r>
              <a:rPr lang="en-IN" dirty="0" smtClean="0"/>
              <a:t>this email get me into trouble?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4800" b="1" dirty="0" smtClean="0">
                <a:solidFill>
                  <a:schemeClr val="accent5">
                    <a:lumMod val="75000"/>
                  </a:schemeClr>
                </a:solidFill>
              </a:rPr>
              <a:t>           Do Not Send An Email.</a:t>
            </a:r>
            <a:endParaRPr lang="en-IN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28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Email Etiquette </a:t>
            </a:r>
            <a:b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Unspoken Expectations…</a:t>
            </a:r>
            <a:endParaRPr lang="en-IN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IN" dirty="0" smtClean="0"/>
              <a:t>  Try to reply to an email within 24</a:t>
            </a:r>
          </a:p>
          <a:p>
            <a:pPr marL="0" indent="0">
              <a:buNone/>
            </a:pPr>
            <a:r>
              <a:rPr lang="en-IN" dirty="0" smtClean="0"/>
              <a:t>       hours.</a:t>
            </a:r>
          </a:p>
          <a:p>
            <a:pPr>
              <a:buFont typeface="Wingdings" pitchFamily="2" charset="2"/>
              <a:buChar char="§"/>
            </a:pPr>
            <a:endParaRPr lang="en-IN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Establish an organized filing systems.</a:t>
            </a:r>
          </a:p>
          <a:p>
            <a:pPr>
              <a:buFont typeface="Wingdings" pitchFamily="2" charset="2"/>
              <a:buChar char="§"/>
            </a:pPr>
            <a:endParaRPr lang="en-IN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Keep copies of important emails for reference.</a:t>
            </a:r>
          </a:p>
          <a:p>
            <a:pPr>
              <a:buFont typeface="Wingdings" pitchFamily="2" charset="2"/>
              <a:buChar char="§"/>
            </a:pPr>
            <a:endParaRPr lang="en-IN" dirty="0" smtClean="0"/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Use separate accounts for personal and business emails.</a:t>
            </a:r>
            <a:endParaRPr lang="en-IN" dirty="0"/>
          </a:p>
        </p:txBody>
      </p:sp>
      <p:pic>
        <p:nvPicPr>
          <p:cNvPr id="4" name="Picture 4" descr="http://www.losethattyre.co.uk/wp-content/uploads/2007/08/24-hour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84784"/>
            <a:ext cx="1878012" cy="188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924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oom22\Desktop\email thank y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568952" cy="658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90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Email Etiquette</a:t>
            </a:r>
            <a:endParaRPr lang="en-IN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sz="3900" dirty="0" smtClean="0">
                <a:solidFill>
                  <a:schemeClr val="accent6">
                    <a:lumMod val="75000"/>
                  </a:schemeClr>
                </a:solidFill>
              </a:rPr>
              <a:t>What is etiquette?</a:t>
            </a:r>
          </a:p>
          <a:p>
            <a:pPr marL="0" indent="0">
              <a:buNone/>
            </a:pPr>
            <a:r>
              <a:rPr lang="en-IN" dirty="0" smtClean="0"/>
              <a:t>The customary code of polite behaviour in society or among members of a particular profession or group.</a:t>
            </a:r>
          </a:p>
          <a:p>
            <a:pPr marL="0" indent="0">
              <a:buNone/>
            </a:pPr>
            <a:r>
              <a:rPr lang="en-IN" dirty="0" smtClean="0"/>
              <a:t>Email etiquette is especially important in the work place.</a:t>
            </a:r>
          </a:p>
          <a:p>
            <a:pPr marL="0" indent="0">
              <a:buNone/>
            </a:pPr>
            <a:r>
              <a:rPr lang="en-IN" sz="3900" dirty="0" smtClean="0">
                <a:solidFill>
                  <a:schemeClr val="accent6">
                    <a:lumMod val="75000"/>
                  </a:schemeClr>
                </a:solidFill>
              </a:rPr>
              <a:t>Purpose of email in the workplace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Quick communication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Share professional information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Keep records of communication</a:t>
            </a:r>
            <a:endParaRPr lang="en-IN" dirty="0"/>
          </a:p>
        </p:txBody>
      </p:sp>
      <p:pic>
        <p:nvPicPr>
          <p:cNvPr id="4" name="Picture 2" descr="http://chicagoagentmagazine.com/wp-content/uploads/2012/11/tech-etiquette-email-etiquette-real-estate-email-with-clients-and-lead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1800225" cy="16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0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17538"/>
            <a:ext cx="7824788" cy="132238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THANK GOODNESS FOR EMAIL!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10647" y="2285999"/>
          <a:ext cx="619760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268" name="Picture 2" descr="http://www.hulamall.com/hawclip/images/more-clipart/clipart/internet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700" y="1939925"/>
            <a:ext cx="2236788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2" descr="http://www.sandi.net/hearst1/lib/hearst1/school%20pictures/go_green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4725988"/>
            <a:ext cx="1528763" cy="180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037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b="1" dirty="0" smtClean="0">
                <a:solidFill>
                  <a:schemeClr val="accent5">
                    <a:lumMod val="75000"/>
                  </a:schemeClr>
                </a:solidFill>
              </a:rPr>
              <a:t>Email Etiquette: Do’s &amp; Don’ts</a:t>
            </a:r>
            <a:endParaRPr lang="en-IN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sz="4000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IN" sz="4000" dirty="0" smtClean="0"/>
              <a:t> </a:t>
            </a:r>
            <a:r>
              <a:rPr lang="en-IN" dirty="0" smtClean="0"/>
              <a:t>include a heading in the subject line.With the number of emails and viruses that populate inboxes, a subject header is essential if you want someone to read your message.</a:t>
            </a:r>
          </a:p>
          <a:p>
            <a:pPr>
              <a:buFont typeface="Wingdings" pitchFamily="2" charset="2"/>
              <a:buChar char="q"/>
            </a:pPr>
            <a:r>
              <a:rPr lang="en-IN" sz="4000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IN" sz="3600" b="1" dirty="0" smtClean="0"/>
              <a:t> </a:t>
            </a:r>
            <a:r>
              <a:rPr lang="en-IN" dirty="0" smtClean="0"/>
              <a:t>personalize your message to the recipient. A personal greeting such as Dear,Hi is necessary. Failure to include a greeting can make your message seem cold.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141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b="1" dirty="0">
                <a:solidFill>
                  <a:schemeClr val="accent5">
                    <a:lumMod val="75000"/>
                  </a:schemeClr>
                </a:solidFill>
              </a:rPr>
              <a:t>Email Etiquette: Do’s &amp; Don’ts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IN" sz="4700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N" dirty="0" smtClean="0"/>
              <a:t>account for tone.The reader can not see your face or hear the tone of your voice , so choose your words carefully and thoughtfully.</a:t>
            </a:r>
          </a:p>
          <a:p>
            <a:pPr>
              <a:buFont typeface="Wingdings" pitchFamily="2" charset="2"/>
              <a:buChar char="q"/>
            </a:pPr>
            <a:r>
              <a:rPr lang="en-IN" sz="4700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IN" sz="4700" dirty="0" smtClean="0"/>
              <a:t> </a:t>
            </a:r>
            <a:r>
              <a:rPr lang="en-IN" dirty="0" smtClean="0"/>
              <a:t>look at your email address and determine how it represents you.Students sometimes embarrass themselves by communicating with an employer using an inappropriate address.</a:t>
            </a:r>
          </a:p>
          <a:p>
            <a:pPr>
              <a:buFont typeface="Wingdings" pitchFamily="2" charset="2"/>
              <a:buChar char="q"/>
            </a:pPr>
            <a:r>
              <a:rPr lang="en-IN" sz="4700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IN" dirty="0" smtClean="0"/>
              <a:t> include your name or a signature with additional details and contact information. The recipient may want to communicate by means other than email.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82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b="1" dirty="0">
                <a:solidFill>
                  <a:schemeClr val="accent5">
                    <a:lumMod val="75000"/>
                  </a:schemeClr>
                </a:solidFill>
              </a:rPr>
              <a:t>Email Etiquette: Do’s &amp; Don’ts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sz="3600" b="1" dirty="0" smtClean="0">
                <a:solidFill>
                  <a:schemeClr val="accent6">
                    <a:lumMod val="75000"/>
                  </a:schemeClr>
                </a:solidFill>
              </a:rPr>
              <a:t>Don’t</a:t>
            </a:r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N" dirty="0" smtClean="0"/>
              <a:t>forget to check for spelling and grammar.It represents you.Poorly written messages may indicate a poor caliber of work in other ways.</a:t>
            </a:r>
          </a:p>
          <a:p>
            <a:pPr>
              <a:buFont typeface="Wingdings" pitchFamily="2" charset="2"/>
              <a:buChar char="q"/>
            </a:pPr>
            <a:r>
              <a:rPr lang="en-IN" sz="3600" b="1" dirty="0" smtClean="0">
                <a:solidFill>
                  <a:schemeClr val="accent6">
                    <a:lumMod val="75000"/>
                  </a:schemeClr>
                </a:solidFill>
              </a:rPr>
              <a:t>Don’t</a:t>
            </a:r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N" dirty="0" smtClean="0"/>
              <a:t>forward email without permission.Often confidential information becomes global because of someone’s lack of judgement.Unless you were asked to forward something , don’t do so without permission.</a:t>
            </a:r>
          </a:p>
          <a:p>
            <a:pPr>
              <a:buFont typeface="Wingdings" pitchFamily="2" charset="2"/>
              <a:buChar char="q"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60911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b="1" dirty="0">
                <a:solidFill>
                  <a:schemeClr val="accent5">
                    <a:lumMod val="75000"/>
                  </a:schemeClr>
                </a:solidFill>
              </a:rPr>
              <a:t>Email Etiquette: Do’s &amp; Don’ts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sz="3600" b="1" dirty="0" smtClean="0">
                <a:solidFill>
                  <a:schemeClr val="accent6">
                    <a:lumMod val="75000"/>
                  </a:schemeClr>
                </a:solidFill>
              </a:rPr>
              <a:t>Don’t</a:t>
            </a:r>
            <a:r>
              <a:rPr lang="en-IN" dirty="0" smtClean="0"/>
              <a:t> think that no one but the intended recipient will see your email.Do not use email to discuss confidential information.</a:t>
            </a:r>
          </a:p>
          <a:p>
            <a:pPr>
              <a:buFont typeface="Wingdings" pitchFamily="2" charset="2"/>
              <a:buChar char="q"/>
            </a:pPr>
            <a:r>
              <a:rPr lang="en-IN" sz="3600" b="1" dirty="0" smtClean="0">
                <a:solidFill>
                  <a:schemeClr val="accent6">
                    <a:lumMod val="75000"/>
                  </a:schemeClr>
                </a:solidFill>
              </a:rPr>
              <a:t>Don’t </a:t>
            </a:r>
            <a:r>
              <a:rPr lang="en-IN" dirty="0" smtClean="0"/>
              <a:t>write an essay. Email is intended to be a brief communication.Keep the message short and concise.Use only a few,brief paragraphs.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00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oom22\Desktop\EmailEtiquette im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71720"/>
            <a:ext cx="7200800" cy="599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9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5400" b="1" dirty="0" smtClean="0">
                <a:solidFill>
                  <a:schemeClr val="accent5">
                    <a:lumMod val="75000"/>
                  </a:schemeClr>
                </a:solidFill>
              </a:rPr>
              <a:t>Well What Is Cc And Bcc?</a:t>
            </a:r>
            <a:endParaRPr lang="en-IN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IN" sz="5400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endParaRPr lang="en-IN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IN" dirty="0" smtClean="0"/>
              <a:t>It stands for Carbon Copy.</a:t>
            </a:r>
          </a:p>
          <a:p>
            <a:pPr>
              <a:buFont typeface="Wingdings" pitchFamily="2" charset="2"/>
              <a:buChar char="§"/>
            </a:pPr>
            <a:endParaRPr lang="en-IN" dirty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Carbon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copied recipients ARE visible to all other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recipients.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Usually used when others are referenced in the email or for those you want included in the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conversation.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IN" sz="5400" dirty="0" smtClean="0">
                <a:solidFill>
                  <a:schemeClr val="accent6">
                    <a:lumMod val="75000"/>
                  </a:schemeClr>
                </a:solidFill>
              </a:rPr>
              <a:t>Bcc</a:t>
            </a:r>
            <a:endParaRPr lang="en-IN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IN" dirty="0" smtClean="0"/>
              <a:t>It stands for Blind Carbon Copy.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Blind carbon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copied recipients are NOT visible to anyone but the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sender.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Use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when sending to a long list of recipients or to recipients that should not know each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other.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917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497</Words>
  <Application>Microsoft Office PowerPoint</Application>
  <PresentationFormat>On-screen Show (4:3)</PresentationFormat>
  <Paragraphs>60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Email Etiquette</vt:lpstr>
      <vt:lpstr>Email Etiquette</vt:lpstr>
      <vt:lpstr>THANK GOODNESS FOR EMAIL!</vt:lpstr>
      <vt:lpstr>Email Etiquette: Do’s &amp; Don’ts</vt:lpstr>
      <vt:lpstr>Email Etiquette: Do’s &amp; Don’ts</vt:lpstr>
      <vt:lpstr>Email Etiquette: Do’s &amp; Don’ts</vt:lpstr>
      <vt:lpstr>Email Etiquette: Do’s &amp; Don’ts</vt:lpstr>
      <vt:lpstr>PowerPoint Presentation</vt:lpstr>
      <vt:lpstr>Well What Is Cc And Bcc?</vt:lpstr>
      <vt:lpstr>PowerPoint Presentation</vt:lpstr>
      <vt:lpstr>If You Answer Yes To Any Of These…</vt:lpstr>
      <vt:lpstr>Email Etiquette  Unspoken Expectations…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Etiquette</dc:title>
  <dc:creator>room22</dc:creator>
  <cp:lastModifiedBy>room22</cp:lastModifiedBy>
  <cp:revision>26</cp:revision>
  <dcterms:created xsi:type="dcterms:W3CDTF">2019-10-24T14:53:44Z</dcterms:created>
  <dcterms:modified xsi:type="dcterms:W3CDTF">2019-11-03T14:03:15Z</dcterms:modified>
</cp:coreProperties>
</file>