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172F9-6597-4BE6-8590-CC48E0968244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F550E-2162-4165-858D-0D8094F93B63}" type="slidenum">
              <a:rPr lang="it-CH" smtClean="0"/>
              <a:t>‹#›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038094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F550E-2162-4165-858D-0D8094F93B63}" type="slidenum">
              <a:rPr lang="it-CH" smtClean="0"/>
              <a:t>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07940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9BDB238-CA97-4E59-8CA7-16178B7B4689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EE93039-7D07-4AF2-86DE-B50217DC5492}" type="slidenum">
              <a:rPr lang="it-CH" smtClean="0"/>
              <a:t>‹#›</a:t>
            </a:fld>
            <a:endParaRPr lang="it-CH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412776"/>
            <a:ext cx="7543800" cy="1524000"/>
          </a:xfrm>
        </p:spPr>
        <p:txBody>
          <a:bodyPr/>
          <a:lstStyle/>
          <a:p>
            <a:r>
              <a:rPr lang="en-US" sz="3200" dirty="0" smtClean="0"/>
              <a:t>How to protect myself from online lottery cheating and fake messages</a:t>
            </a:r>
            <a:endParaRPr lang="it-CH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6858000" cy="3168352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      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                                            BY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            </a:t>
            </a:r>
            <a:r>
              <a:rPr lang="en-US" sz="2400" b="1" dirty="0" err="1" smtClean="0">
                <a:solidFill>
                  <a:srgbClr val="00B050"/>
                </a:solidFill>
              </a:rPr>
              <a:t>Parvanee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ravindra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patil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r>
              <a:rPr lang="en-US" sz="2000" dirty="0" smtClean="0"/>
              <a:t>                              Deputy Collector</a:t>
            </a:r>
          </a:p>
          <a:p>
            <a:r>
              <a:rPr lang="en-US" sz="2000" dirty="0" smtClean="0"/>
              <a:t>                              Cptp5 (2019)</a:t>
            </a:r>
          </a:p>
          <a:p>
            <a:r>
              <a:rPr lang="en-US" sz="2000" dirty="0" smtClean="0"/>
              <a:t>                               </a:t>
            </a:r>
            <a:r>
              <a:rPr lang="en-US" sz="2000" dirty="0" err="1" smtClean="0"/>
              <a:t>Yashada,pune</a:t>
            </a:r>
            <a:endParaRPr lang="it-CH" sz="2000" dirty="0"/>
          </a:p>
        </p:txBody>
      </p:sp>
    </p:spTree>
    <p:extLst>
      <p:ext uri="{BB962C8B-B14F-4D97-AF65-F5344CB8AC3E}">
        <p14:creationId xmlns:p14="http://schemas.microsoft.com/office/powerpoint/2010/main" val="242415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CH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09637"/>
            <a:ext cx="8568952" cy="5255667"/>
          </a:xfrm>
        </p:spPr>
      </p:pic>
    </p:spTree>
    <p:extLst>
      <p:ext uri="{BB962C8B-B14F-4D97-AF65-F5344CB8AC3E}">
        <p14:creationId xmlns:p14="http://schemas.microsoft.com/office/powerpoint/2010/main" val="225832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781800" cy="1600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Types of Online fake messages</a:t>
            </a:r>
            <a:endParaRPr lang="it-C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76872"/>
            <a:ext cx="7543800" cy="38862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it-CH" dirty="0"/>
          </a:p>
        </p:txBody>
      </p:sp>
      <p:sp>
        <p:nvSpPr>
          <p:cNvPr id="4" name="Rounded Rectangle 3"/>
          <p:cNvSpPr/>
          <p:nvPr/>
        </p:nvSpPr>
        <p:spPr>
          <a:xfrm>
            <a:off x="1043608" y="3140968"/>
            <a:ext cx="31683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Online job offers</a:t>
            </a:r>
            <a:endParaRPr lang="it-CH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57900" y="3775974"/>
            <a:ext cx="338437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Fake messages from banks</a:t>
            </a:r>
            <a:endParaRPr lang="it-CH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28313" y="4437112"/>
            <a:ext cx="338437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Fake news on social media</a:t>
            </a:r>
            <a:endParaRPr lang="it-CH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43608" y="2492896"/>
            <a:ext cx="33843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Online lottery winning message</a:t>
            </a:r>
            <a:endParaRPr lang="it-CH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57900" y="5085184"/>
            <a:ext cx="373012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Holiday pack messages</a:t>
            </a:r>
            <a:endParaRPr lang="it-CH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08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6781800" cy="1600200"/>
          </a:xfrm>
        </p:spPr>
        <p:txBody>
          <a:bodyPr/>
          <a:lstStyle/>
          <a:p>
            <a:r>
              <a:rPr lang="en-US" dirty="0" smtClean="0"/>
              <a:t>How it works</a:t>
            </a:r>
            <a:endParaRPr lang="it-C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204864"/>
            <a:ext cx="3345532" cy="403244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653136"/>
            <a:ext cx="3528392" cy="1447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348880"/>
            <a:ext cx="4248472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97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6781800" cy="504056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Lottery cheating messages</a:t>
            </a:r>
            <a:endParaRPr lang="it-C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90344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You may receive notification of winning prize.</a:t>
            </a:r>
          </a:p>
          <a:p>
            <a:endParaRPr lang="en-US" dirty="0" smtClean="0"/>
          </a:p>
          <a:p>
            <a:r>
              <a:rPr lang="en-US" dirty="0" smtClean="0"/>
              <a:t>It may be through </a:t>
            </a:r>
            <a:r>
              <a:rPr lang="en-US" dirty="0" err="1" smtClean="0"/>
              <a:t>mail,text</a:t>
            </a:r>
            <a:r>
              <a:rPr lang="en-US" dirty="0" smtClean="0"/>
              <a:t> </a:t>
            </a:r>
            <a:r>
              <a:rPr lang="en-US" dirty="0" err="1" smtClean="0"/>
              <a:t>message,social</a:t>
            </a:r>
            <a:r>
              <a:rPr lang="en-US" dirty="0" smtClean="0"/>
              <a:t> </a:t>
            </a:r>
            <a:r>
              <a:rPr lang="en-US" dirty="0" err="1" smtClean="0"/>
              <a:t>media,telephone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The prize you have ‘won’ could be anything from a tropical holiday to electronic equipment </a:t>
            </a:r>
            <a:r>
              <a:rPr lang="en-US" dirty="0" smtClean="0"/>
              <a:t>, </a:t>
            </a:r>
            <a:r>
              <a:rPr lang="en-US" dirty="0"/>
              <a:t>or even money from an international lottery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To claim your prize, you will be asked to pay a </a:t>
            </a:r>
            <a:r>
              <a:rPr lang="en-US" dirty="0" smtClean="0"/>
              <a:t>fees.</a:t>
            </a:r>
          </a:p>
          <a:p>
            <a:endParaRPr lang="en-US" dirty="0" smtClean="0"/>
          </a:p>
          <a:p>
            <a:r>
              <a:rPr lang="en-US" dirty="0"/>
              <a:t>The email, letter or text message you receive will ask you to respond quickly </a:t>
            </a:r>
            <a:r>
              <a:rPr lang="en-US" dirty="0" smtClean="0"/>
              <a:t>.</a:t>
            </a:r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309631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047456"/>
          </a:xfrm>
        </p:spPr>
        <p:txBody>
          <a:bodyPr/>
          <a:lstStyle/>
          <a:p>
            <a:r>
              <a:rPr lang="en-US" dirty="0"/>
              <a:t>You may also be asked to provide personal </a:t>
            </a:r>
            <a:r>
              <a:rPr lang="en-US" dirty="0" smtClean="0"/>
              <a:t>details like  </a:t>
            </a:r>
            <a:r>
              <a:rPr lang="en-US" dirty="0"/>
              <a:t>bank account details so the prize can be sent to you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scammers </a:t>
            </a:r>
            <a:r>
              <a:rPr lang="en-US" dirty="0"/>
              <a:t>actually do send a </a:t>
            </a:r>
            <a:r>
              <a:rPr lang="en-US" dirty="0" err="1"/>
              <a:t>cheque</a:t>
            </a:r>
            <a:r>
              <a:rPr lang="en-US" dirty="0"/>
              <a:t> for part of your </a:t>
            </a:r>
            <a:r>
              <a:rPr lang="en-US" dirty="0" smtClean="0"/>
              <a:t>winnings to </a:t>
            </a:r>
            <a:r>
              <a:rPr lang="en-US" dirty="0"/>
              <a:t>trick you into thinking the offer is legitimate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it-C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954143"/>
            <a:ext cx="72008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16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781800" cy="115902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to protect yourself</a:t>
            </a:r>
            <a:endParaRPr lang="it-C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5365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you haven’t entered a lottery or competition, you can’t          win it.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someone asks you to pay money up-front in order to receive a prize or winnings, it’s almost always a scam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Verify the identity of the contact by calling the relevant </a:t>
            </a:r>
            <a:r>
              <a:rPr lang="en-US" dirty="0" err="1"/>
              <a:t>organisation</a:t>
            </a:r>
            <a:r>
              <a:rPr lang="en-US" dirty="0"/>
              <a:t> directly 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Never send money or give credit card, online account details, or copies of important personal documents to anyone you don’t know or trust.</a:t>
            </a:r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170904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it-CH" sz="2700" b="1" dirty="0"/>
              <a:t>Facebook </a:t>
            </a:r>
            <a:r>
              <a:rPr lang="it-CH" sz="2700" b="1" dirty="0" smtClean="0"/>
              <a:t> Lottery </a:t>
            </a:r>
            <a:r>
              <a:rPr lang="it-CH" sz="2700" b="1" dirty="0"/>
              <a:t>Scam 2019</a:t>
            </a:r>
            <a:r>
              <a:rPr lang="it-CH" b="1" dirty="0"/>
              <a:t> </a:t>
            </a:r>
            <a:br>
              <a:rPr lang="it-CH" b="1" dirty="0"/>
            </a:br>
            <a:endParaRPr lang="it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335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/>
              <a:t>Scammers </a:t>
            </a:r>
            <a:r>
              <a:rPr lang="en-US" sz="1800" b="1" dirty="0"/>
              <a:t>will </a:t>
            </a:r>
            <a:r>
              <a:rPr lang="en-US" sz="1800" b="1" dirty="0" smtClean="0"/>
              <a:t>typically try </a:t>
            </a:r>
            <a:r>
              <a:rPr lang="en-US" sz="1800" b="1" dirty="0"/>
              <a:t>one of three methods to try and steal money from people</a:t>
            </a:r>
            <a:r>
              <a:rPr lang="en-US" sz="1800" b="1" dirty="0" smtClean="0"/>
              <a:t>.</a:t>
            </a:r>
          </a:p>
          <a:p>
            <a:endParaRPr lang="en-US" sz="1800" b="1" dirty="0"/>
          </a:p>
          <a:p>
            <a:endParaRPr lang="en-US" sz="1800" b="1" dirty="0" smtClean="0"/>
          </a:p>
          <a:p>
            <a:r>
              <a:rPr lang="it-CH" sz="1800" b="1" dirty="0"/>
              <a:t>Official’ Facebook </a:t>
            </a:r>
            <a:r>
              <a:rPr lang="it-CH" sz="1800" b="1" dirty="0" smtClean="0"/>
              <a:t>Emails</a:t>
            </a:r>
          </a:p>
          <a:p>
            <a:endParaRPr lang="it-CH" sz="1800" b="1" dirty="0"/>
          </a:p>
          <a:p>
            <a:r>
              <a:rPr lang="it-CH" sz="1800" b="1" dirty="0"/>
              <a:t>Friend </a:t>
            </a:r>
            <a:r>
              <a:rPr lang="it-CH" sz="1800" b="1" dirty="0" smtClean="0"/>
              <a:t>Requests</a:t>
            </a:r>
          </a:p>
          <a:p>
            <a:endParaRPr lang="it-CH" sz="1800" b="1" dirty="0"/>
          </a:p>
          <a:p>
            <a:r>
              <a:rPr lang="en-US" sz="1800" b="1" dirty="0"/>
              <a:t>Friend Requests from Real Life Friends</a:t>
            </a:r>
          </a:p>
          <a:p>
            <a:endParaRPr lang="it-CH" sz="1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575" y="2340004"/>
            <a:ext cx="3708897" cy="341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72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883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security measures</a:t>
            </a:r>
            <a:endParaRPr lang="it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543800" cy="3886200"/>
          </a:xfrm>
        </p:spPr>
        <p:txBody>
          <a:bodyPr>
            <a:normAutofit fontScale="70000" lnSpcReduction="20000"/>
          </a:bodyPr>
          <a:lstStyle/>
          <a:p>
            <a:r>
              <a:rPr lang="it-CH" dirty="0"/>
              <a:t>Crowdfunding and </a:t>
            </a:r>
            <a:r>
              <a:rPr lang="it-CH" dirty="0" smtClean="0"/>
              <a:t>charities</a:t>
            </a:r>
          </a:p>
          <a:p>
            <a:r>
              <a:rPr lang="it-CH" dirty="0"/>
              <a:t>Check the </a:t>
            </a:r>
            <a:r>
              <a:rPr lang="it-CH" dirty="0" smtClean="0"/>
              <a:t>site,go directly to the original site.</a:t>
            </a:r>
          </a:p>
          <a:p>
            <a:r>
              <a:rPr lang="it-CH" dirty="0"/>
              <a:t>Secure </a:t>
            </a:r>
            <a:r>
              <a:rPr lang="it-CH" dirty="0" smtClean="0"/>
              <a:t>payment.</a:t>
            </a:r>
          </a:p>
          <a:p>
            <a:r>
              <a:rPr lang="en-US" dirty="0"/>
              <a:t> never click on links in suspicious texts or call the phone number in the </a:t>
            </a:r>
            <a:r>
              <a:rPr lang="en-US" dirty="0" smtClean="0"/>
              <a:t>message.</a:t>
            </a:r>
            <a:endParaRPr lang="it-CH" dirty="0" smtClean="0"/>
          </a:p>
          <a:p>
            <a:r>
              <a:rPr lang="en-US" dirty="0"/>
              <a:t>Remember, you cannot win a cash prize in a lottery you have not participated in.</a:t>
            </a:r>
          </a:p>
          <a:p>
            <a:r>
              <a:rPr lang="en-US" dirty="0"/>
              <a:t>Do not trust automatically translated messages or those containing obvious mistakes.</a:t>
            </a:r>
          </a:p>
          <a:p>
            <a:r>
              <a:rPr lang="en-US" dirty="0"/>
              <a:t>Always check the sender’s email address(</a:t>
            </a:r>
            <a:r>
              <a:rPr lang="en-US" dirty="0" err="1"/>
              <a:t>es</a:t>
            </a:r>
            <a:r>
              <a:rPr lang="en-US" dirty="0"/>
              <a:t>). Lottery organizers will not send messages from free mail services.</a:t>
            </a:r>
          </a:p>
          <a:p>
            <a:r>
              <a:rPr lang="en-US" dirty="0"/>
              <a:t>If you still think the message you have received is about a real win, check all the information. Use search engines to look at the lottery name, the senders’ names and telephone numbers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Most importantly, always remember: there is no such thing as a free lunch.</a:t>
            </a:r>
          </a:p>
          <a:p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19014633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6781800" cy="1600200"/>
          </a:xfrm>
        </p:spPr>
        <p:txBody>
          <a:bodyPr>
            <a:normAutofit/>
          </a:bodyPr>
          <a:lstStyle/>
          <a:p>
            <a:r>
              <a:rPr lang="it-CH" sz="2800" b="1" dirty="0"/>
              <a:t>Technical Countermeasures</a:t>
            </a:r>
            <a:br>
              <a:rPr lang="it-CH" sz="2800" b="1" dirty="0"/>
            </a:br>
            <a:endParaRPr lang="it-CH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543800" cy="3886200"/>
          </a:xfrm>
        </p:spPr>
        <p:txBody>
          <a:bodyPr/>
          <a:lstStyle/>
          <a:p>
            <a:r>
              <a:rPr lang="it-CH" b="1" dirty="0" smtClean="0"/>
              <a:t>  Secure </a:t>
            </a:r>
            <a:r>
              <a:rPr lang="it-CH" b="1" dirty="0"/>
              <a:t>Connections (HTTPS</a:t>
            </a:r>
            <a:r>
              <a:rPr lang="it-CH" b="1" dirty="0" smtClean="0"/>
              <a:t>)</a:t>
            </a:r>
          </a:p>
          <a:p>
            <a:r>
              <a:rPr lang="en-US" b="1" dirty="0" smtClean="0"/>
              <a:t>Web </a:t>
            </a:r>
            <a:r>
              <a:rPr lang="en-US" b="1" dirty="0"/>
              <a:t>Browser Features and </a:t>
            </a:r>
            <a:r>
              <a:rPr lang="en-US" b="1" dirty="0" smtClean="0"/>
              <a:t>Settings</a:t>
            </a:r>
          </a:p>
          <a:p>
            <a:r>
              <a:rPr lang="it-CH" b="1" dirty="0" smtClean="0"/>
              <a:t>Use of Email SPAM Filters software</a:t>
            </a:r>
            <a:endParaRPr lang="it-CH" b="1" dirty="0"/>
          </a:p>
          <a:p>
            <a:endParaRPr lang="it-C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149080"/>
            <a:ext cx="53285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986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370</TotalTime>
  <Words>295</Words>
  <Application>Microsoft Office PowerPoint</Application>
  <PresentationFormat>On-screen Show (4:3)</PresentationFormat>
  <Paragraphs>65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NewsPrint</vt:lpstr>
      <vt:lpstr>How to protect myself from online lottery cheating and fake messages</vt:lpstr>
      <vt:lpstr>Types of Online fake messages</vt:lpstr>
      <vt:lpstr>How it works</vt:lpstr>
      <vt:lpstr>Lottery cheating messages</vt:lpstr>
      <vt:lpstr>PowerPoint Presentation</vt:lpstr>
      <vt:lpstr>How to protect yourself</vt:lpstr>
      <vt:lpstr>Facebook  Lottery Scam 2019  </vt:lpstr>
      <vt:lpstr>Some security measures</vt:lpstr>
      <vt:lpstr>Technical Countermeasures 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protect myself from online lottery cheating and fake messages</dc:title>
  <dc:creator>admin</dc:creator>
  <cp:lastModifiedBy>admin</cp:lastModifiedBy>
  <cp:revision>24</cp:revision>
  <dcterms:created xsi:type="dcterms:W3CDTF">2019-11-02T11:04:28Z</dcterms:created>
  <dcterms:modified xsi:type="dcterms:W3CDTF">2019-11-05T04:38:39Z</dcterms:modified>
</cp:coreProperties>
</file>