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png" ContentType="image/png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 saveSubsetFonts="1">
  <p:sldMasterIdLst>
    <p:sldMasterId id="2147483648" r:id="rId1"/>
  </p:sldMasterIdLst>
  <p:notesMasterIdLst>
    <p:notesMasterId r:id="rId2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type="screen16x9" cy="5143500" cx="9144000"/>
  <p:notesSz cx="6858000" cy="9144000"/>
  <p:defaultTextStyle>
    <a:defPPr>
      <a:defRPr lang="en-US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showPr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300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tableStyles" Target="tableStyle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/Relationships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2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4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615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574AB366-5BD7-42CC-BE09-F0F2FF444E88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1048616" name="Slide Image Placeholder 3"/>
          <p:cNvSpPr>
            <a:spLocks noChangeAspect="1" noRot="1" noGrp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lang="en-US"/>
          </a:p>
        </p:txBody>
      </p:sp>
      <p:sp>
        <p:nvSpPr>
          <p:cNvPr id="1048617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/>
        </p:spPr>
        <p:txBody>
          <a:bodyPr bIns="45720" lIns="91440" rIns="91440" rtlCol="0" tIns="45720" vert="horz"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18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1048619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9C2843A4-7114-4DF8-A771-D5882DDECABE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5" name="Slide Image Placeholder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596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dirty="0" lang="en-US"/>
          </a:p>
        </p:txBody>
      </p:sp>
      <p:sp>
        <p:nvSpPr>
          <p:cNvPr id="1048597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9C2843A4-7114-4DF8-A771-D5882DDECABE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slideMaster" Target="../slideMasters/slideMaster1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slideMaster" Target="../slideMasters/slideMaster1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Title Slide - Templateswise.com">
    <p:bg>
      <p:bgPr>
        <a:blipFill rotWithShape="1" dpi="0">
          <a:blip xmlns:r="http://schemas.openxmlformats.org/officeDocument/2006/relationships" r:embed="rId1">
            <a:lum/>
          </a:blip>
          <a:srcRect/>
          <a:stretch>
            <a:fillRect/>
          </a:stretch>
        </a:blipFill>
      </p:bgPr>
    </p:bg>
    <p:spTree>
      <p:nvGrpSpPr>
        <p:cNvPr id="1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3651870"/>
            <a:ext cx="7772400" cy="685899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dirty="0" lang="en-US"/>
              <a:t>NAME OF PRESENTATION</a:t>
            </a:r>
          </a:p>
        </p:txBody>
      </p:sp>
      <p:sp>
        <p:nvSpPr>
          <p:cNvPr id="1048582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371600" y="4227934"/>
            <a:ext cx="6400800" cy="504056"/>
          </a:xfrm>
        </p:spPr>
        <p:txBody>
          <a:bodyPr/>
          <a:lstStyle>
            <a:lvl1pPr algn="ctr" indent="0" marL="0">
              <a:buNone/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algn="ctr" indent="0" marL="457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algn="ctr" indent="0" marL="914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algn="ctr" indent="0" marL="1371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algn="ctr" indent="0" marL="1828800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algn="ctr" indent="0" marL="2286000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algn="ctr" indent="0" marL="2743200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algn="ctr" indent="0" marL="3200400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algn="ctr" indent="0" marL="3657600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dirty="0" lang="en-US"/>
              <a:t>Company Name</a:t>
            </a:r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F58152E-323F-479F-AF3E-0327E875EA32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CE55AC7-9D65-43F9-80E6-F5B7FBD6E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 - Templateswise.com">
    <p:bg>
      <p:bgPr>
        <a:blipFill rotWithShape="1" dpi="0">
          <a:blip xmlns:r="http://schemas.openxmlformats.org/officeDocument/2006/relationships" r:embed="rId1">
            <a:lum/>
          </a:blip>
          <a:srcRect/>
          <a:stretch>
            <a:fillRect/>
          </a:stretch>
        </a:blipFill>
      </p:bgPr>
    </p:bg>
    <p:spTree>
      <p:nvGrpSpPr>
        <p:cNvPr id="1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 hasCustomPrompt="1"/>
          </p:nvPr>
        </p:nvSpPr>
        <p:spPr>
          <a:xfrm>
            <a:off x="2195736" y="205979"/>
            <a:ext cx="6491064" cy="85725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dirty="0" lang="en-US"/>
              <a:t>Title</a:t>
            </a:r>
          </a:p>
        </p:txBody>
      </p:sp>
      <p:sp>
        <p:nvSpPr>
          <p:cNvPr id="1048589" name="Content Placeholder 2"/>
          <p:cNvSpPr>
            <a:spLocks noGrp="1"/>
          </p:cNvSpPr>
          <p:nvPr>
            <p:ph idx="1" hasCustomPrompt="1"/>
          </p:nvPr>
        </p:nvSpPr>
        <p:spPr>
          <a:xfrm>
            <a:off x="2195736" y="1200151"/>
            <a:ext cx="6491064" cy="3394472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dirty="0" lang="en-US" err="1"/>
              <a:t>Lorem</a:t>
            </a:r>
            <a:r>
              <a:rPr dirty="0" lang="en-US"/>
              <a:t> </a:t>
            </a:r>
            <a:r>
              <a:rPr dirty="0" lang="en-US" err="1"/>
              <a:t>ipsum</a:t>
            </a:r>
            <a:r>
              <a:rPr dirty="0" lang="en-US"/>
              <a:t> dolor sit </a:t>
            </a:r>
            <a:r>
              <a:rPr dirty="0" lang="en-US" err="1"/>
              <a:t>amet</a:t>
            </a:r>
            <a:r>
              <a:rPr dirty="0" lang="en-US"/>
              <a:t>, </a:t>
            </a:r>
            <a:r>
              <a:rPr dirty="0" lang="en-US" err="1"/>
              <a:t>consectetur</a:t>
            </a:r>
            <a:r>
              <a:rPr dirty="0" lang="en-US"/>
              <a:t> </a:t>
            </a:r>
            <a:r>
              <a:rPr dirty="0" lang="en-US" err="1"/>
              <a:t>adipisicing</a:t>
            </a:r>
            <a:r>
              <a:rPr dirty="0" lang="en-US"/>
              <a:t> </a:t>
            </a:r>
            <a:r>
              <a:rPr dirty="0" lang="en-US" err="1"/>
              <a:t>elit</a:t>
            </a:r>
            <a:r>
              <a:rPr dirty="0" lang="en-US"/>
              <a:t>, </a:t>
            </a:r>
            <a:r>
              <a:rPr dirty="0" lang="en-US" err="1"/>
              <a:t>sed</a:t>
            </a:r>
            <a:r>
              <a:rPr dirty="0" lang="en-US"/>
              <a:t> do </a:t>
            </a:r>
            <a:r>
              <a:rPr dirty="0" lang="en-US" err="1"/>
              <a:t>eiusmod</a:t>
            </a:r>
            <a:r>
              <a:rPr dirty="0" lang="en-US"/>
              <a:t> </a:t>
            </a:r>
            <a:r>
              <a:rPr dirty="0" lang="en-US" err="1"/>
              <a:t>tempor</a:t>
            </a:r>
            <a:r>
              <a:rPr dirty="0" lang="en-US"/>
              <a:t> </a:t>
            </a:r>
            <a:r>
              <a:rPr dirty="0" lang="en-US" err="1"/>
              <a:t>incididunt</a:t>
            </a:r>
            <a:r>
              <a:rPr dirty="0" lang="en-US"/>
              <a:t> </a:t>
            </a:r>
            <a:r>
              <a:rPr dirty="0" lang="en-US" err="1"/>
              <a:t>ut</a:t>
            </a:r>
            <a:r>
              <a:rPr dirty="0" lang="en-US"/>
              <a:t> </a:t>
            </a:r>
            <a:r>
              <a:rPr dirty="0" lang="en-US" err="1"/>
              <a:t>labore</a:t>
            </a:r>
            <a:r>
              <a:rPr dirty="0" lang="en-US"/>
              <a:t> et </a:t>
            </a:r>
            <a:r>
              <a:rPr dirty="0" lang="en-US" err="1"/>
              <a:t>dolore</a:t>
            </a:r>
            <a:r>
              <a:rPr dirty="0" lang="en-US"/>
              <a:t> magna </a:t>
            </a:r>
            <a:r>
              <a:rPr dirty="0" lang="en-US" err="1"/>
              <a:t>aliqua</a:t>
            </a:r>
            <a:r>
              <a:rPr dirty="0" lang="en-US"/>
              <a:t>.</a:t>
            </a:r>
          </a:p>
        </p:txBody>
      </p:sp>
      <p:sp>
        <p:nvSpPr>
          <p:cNvPr id="104859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F58152E-323F-479F-AF3E-0327E875EA32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104859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59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CE55AC7-9D65-43F9-80E6-F5B7FBD6E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 2 - Templateswise.com">
    <p:bg>
      <p:bgPr>
        <a:blipFill rotWithShape="1" dpi="0">
          <a:blip xmlns:r="http://schemas.openxmlformats.org/officeDocument/2006/relationships" r:embed="rId1">
            <a:lum/>
          </a:blip>
          <a:srcRect/>
          <a:stretch>
            <a:fillRect/>
          </a:stretch>
        </a:blipFill>
      </p:bgPr>
    </p:bg>
    <p:spTree>
      <p:nvGrpSpPr>
        <p:cNvPr id="2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8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555526"/>
            <a:ext cx="8229600" cy="857250"/>
          </a:xfrm>
        </p:spPr>
        <p:txBody>
          <a:bodyPr/>
          <a:lstStyle>
            <a:lvl1pPr algn="ctr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dirty="0" lang="en-US"/>
              <a:t>Title</a:t>
            </a:r>
          </a:p>
        </p:txBody>
      </p:sp>
      <p:sp>
        <p:nvSpPr>
          <p:cNvPr id="1048599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491630"/>
            <a:ext cx="8229600" cy="3102993"/>
          </a:xfrm>
        </p:spPr>
        <p:txBody>
          <a:bodyPr/>
          <a:lstStyle>
            <a:lvl1pPr algn="ctr" indent="0" marL="0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dirty="0" lang="en-US" err="1"/>
              <a:t>Lorem</a:t>
            </a:r>
            <a:r>
              <a:rPr dirty="0" lang="en-US"/>
              <a:t> </a:t>
            </a:r>
            <a:r>
              <a:rPr dirty="0" lang="en-US" err="1"/>
              <a:t>ipsum</a:t>
            </a:r>
            <a:r>
              <a:rPr dirty="0" lang="en-US"/>
              <a:t> dolor sit </a:t>
            </a:r>
            <a:r>
              <a:rPr dirty="0" lang="en-US" err="1"/>
              <a:t>amet</a:t>
            </a:r>
            <a:r>
              <a:rPr dirty="0" lang="en-US"/>
              <a:t>, </a:t>
            </a:r>
            <a:r>
              <a:rPr dirty="0" lang="en-US" err="1"/>
              <a:t>consectetur</a:t>
            </a:r>
            <a:r>
              <a:rPr dirty="0" lang="en-US"/>
              <a:t> </a:t>
            </a:r>
            <a:r>
              <a:rPr dirty="0" lang="en-US" err="1"/>
              <a:t>adipisicing</a:t>
            </a:r>
            <a:r>
              <a:rPr dirty="0" lang="en-US"/>
              <a:t> </a:t>
            </a:r>
            <a:r>
              <a:rPr dirty="0" lang="en-US" err="1"/>
              <a:t>elit</a:t>
            </a:r>
            <a:r>
              <a:rPr dirty="0" lang="en-US"/>
              <a:t>, </a:t>
            </a:r>
            <a:r>
              <a:rPr dirty="0" lang="en-US" err="1"/>
              <a:t>sed</a:t>
            </a:r>
            <a:r>
              <a:rPr dirty="0" lang="en-US"/>
              <a:t> do </a:t>
            </a:r>
            <a:r>
              <a:rPr dirty="0" lang="en-US" err="1"/>
              <a:t>eiusmod</a:t>
            </a:r>
            <a:r>
              <a:rPr dirty="0" lang="en-US"/>
              <a:t> </a:t>
            </a:r>
            <a:r>
              <a:rPr dirty="0" lang="en-US" err="1"/>
              <a:t>tempor</a:t>
            </a:r>
            <a:r>
              <a:rPr dirty="0" lang="en-US"/>
              <a:t> </a:t>
            </a:r>
            <a:r>
              <a:rPr dirty="0" lang="en-US" err="1"/>
              <a:t>incididunt</a:t>
            </a:r>
            <a:r>
              <a:rPr dirty="0" lang="en-US"/>
              <a:t> </a:t>
            </a:r>
            <a:r>
              <a:rPr dirty="0" lang="en-US" err="1"/>
              <a:t>ut</a:t>
            </a:r>
            <a:r>
              <a:rPr dirty="0" lang="en-US"/>
              <a:t> </a:t>
            </a:r>
            <a:r>
              <a:rPr dirty="0" lang="en-US" err="1"/>
              <a:t>labore</a:t>
            </a:r>
            <a:r>
              <a:rPr dirty="0" lang="en-US"/>
              <a:t> et </a:t>
            </a:r>
            <a:r>
              <a:rPr dirty="0" lang="en-US" err="1"/>
              <a:t>dolore</a:t>
            </a:r>
            <a:r>
              <a:rPr dirty="0" lang="en-US"/>
              <a:t> magna </a:t>
            </a:r>
            <a:r>
              <a:rPr dirty="0" lang="en-US" err="1"/>
              <a:t>aliqua</a:t>
            </a:r>
            <a:r>
              <a:rPr dirty="0" lang="en-US"/>
              <a:t>.</a:t>
            </a:r>
          </a:p>
        </p:txBody>
      </p:sp>
      <p:sp>
        <p:nvSpPr>
          <p:cNvPr id="104860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1F58152E-323F-479F-AF3E-0327E875EA32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104860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en-US"/>
          </a:p>
        </p:txBody>
      </p:sp>
      <p:sp>
        <p:nvSpPr>
          <p:cNvPr id="104860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CCE55AC7-9D65-43F9-80E6-F5B7FBD6E77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lang="en-US"/>
              <a:t>Click to edit Master title style</a:t>
            </a:r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/>
        </p:spPr>
        <p:txBody>
          <a:bodyPr anchor="ctr" bIns="45720" lIns="91440" rIns="91440" rtlCol="0" tIns="45720" vert="horz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58152E-323F-479F-AF3E-0327E875EA32}" type="datetimeFigureOut">
              <a:rPr lang="en-US" smtClean="0"/>
              <a:t>11/1/2019</a:t>
            </a:fld>
            <a:endParaRPr 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/>
        </p:spPr>
        <p:txBody>
          <a:bodyPr anchor="ctr" bIns="45720" lIns="91440" rIns="91440" rtlCol="0" tIns="45720" vert="horz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/>
        </p:spPr>
        <p:txBody>
          <a:bodyPr anchor="ctr" bIns="45720" lIns="91440" rIns="91440" rtlCol="0" tIns="45720" vert="horz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E55AC7-9D65-43F9-80E6-F5B7FBD6E77B}" type="slidenum">
              <a:rPr lang="en-US" smtClean="0"/>
              <a:t>‹#›</a:t>
            </a:fld>
            <a:endParaRPr lang="en-US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eaLnBrk="1" hangingPunct="1" latinLnBrk="0" rtl="0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342900" latinLnBrk="0" marL="342900" rtl="0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85750" latinLnBrk="0" marL="742950" rtl="0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image" Target="../media/image4.jpeg"/><Relationship Id="rId2" Type="http://schemas.openxmlformats.org/officeDocument/2006/relationships/slideLayout" Target="../slideLayouts/slideLayout3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image" Target="../media/image6.jpeg"/><Relationship Id="rId3" Type="http://schemas.openxmlformats.org/officeDocument/2006/relationships/image" Target="../media/image7.png"/><Relationship Id="rId4" Type="http://schemas.openxmlformats.org/officeDocument/2006/relationships/image" Target="../media/image8.png"/><Relationship Id="rId5" Type="http://schemas.openxmlformats.org/officeDocument/2006/relationships/image" Target="../media/image9.png"/><Relationship Id="rId6" Type="http://schemas.openxmlformats.org/officeDocument/2006/relationships/image" Target="../media/image10.jpeg"/><Relationship Id="rId7" Type="http://schemas.openxmlformats.org/officeDocument/2006/relationships/slideLayout" Target="../slideLayouts/slideLayout3.xml"/></Relationships>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image" Target="../media/image11.jpeg"/><Relationship Id="rId2" Type="http://schemas.openxmlformats.org/officeDocument/2006/relationships/image" Target="../media/image12.png"/><Relationship Id="rId3" Type="http://schemas.openxmlformats.org/officeDocument/2006/relationships/image" Target="../media/image13.png"/><Relationship Id="rId4" Type="http://schemas.openxmlformats.org/officeDocument/2006/relationships/image" Target="../media/image14.jpeg"/><Relationship Id="rId5" Type="http://schemas.openxmlformats.org/officeDocument/2006/relationships/slideLayout" Target="../slideLayouts/slideLayout3.xml"/></Relationships>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image" Target="../media/image15.jpeg"/><Relationship Id="rId2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"/>
          <p:cNvSpPr>
            <a:spLocks noGrp="1"/>
          </p:cNvSpPr>
          <p:nvPr>
            <p:ph type="ctrTitle"/>
          </p:nvPr>
        </p:nvSpPr>
        <p:spPr>
          <a:xfrm>
            <a:off x="685800" y="3562350"/>
            <a:ext cx="7772400" cy="685899"/>
          </a:xfrm>
        </p:spPr>
        <p:txBody>
          <a:bodyPr>
            <a:normAutofit fontScale="90000"/>
          </a:bodyPr>
          <a:p>
            <a:r>
              <a:rPr b="1" dirty="0" sz="2800" i="1" lang="en-US" u="sng">
                <a:effectLst>
                  <a:outerShdw algn="ctr" blurRad="50800" dir="5400000" dist="50800" rotWithShape="0">
                    <a:srgbClr val="000000">
                      <a:alpha val="99000"/>
                    </a:srgbClr>
                  </a:outerShdw>
                </a:effectLst>
              </a:rPr>
              <a:t>Download Only The Apps and Programs You Need</a:t>
            </a:r>
          </a:p>
        </p:txBody>
      </p:sp>
      <p:sp>
        <p:nvSpPr>
          <p:cNvPr id="1048587" name=""/>
          <p:cNvSpPr txBox="1"/>
          <p:nvPr/>
        </p:nvSpPr>
        <p:spPr>
          <a:xfrm rot="4843">
            <a:off x="5143346" y="4211042"/>
            <a:ext cx="4000000" cy="929640"/>
          </a:xfrm>
          <a:prstGeom prst="rect"/>
        </p:spPr>
        <p:txBody>
          <a:bodyPr rtlCol="0" wrap="square">
            <a:spAutoFit/>
          </a:bodyPr>
          <a:p>
            <a:r>
              <a:rPr sz="2800" lang="en-US">
                <a:solidFill>
                  <a:srgbClr val="000000"/>
                </a:solidFill>
              </a:rPr>
              <a:t>A</a:t>
            </a:r>
            <a:r>
              <a:rPr sz="2800" lang="en-US">
                <a:solidFill>
                  <a:srgbClr val="000000"/>
                </a:solidFill>
              </a:rPr>
              <a:t>n</a:t>
            </a:r>
            <a:r>
              <a:rPr sz="2800" lang="en-US">
                <a:solidFill>
                  <a:srgbClr val="000000"/>
                </a:solidFill>
              </a:rPr>
              <a:t>u</a:t>
            </a:r>
            <a:r>
              <a:rPr sz="2800" lang="en-US">
                <a:solidFill>
                  <a:srgbClr val="000000"/>
                </a:solidFill>
              </a:rPr>
              <a:t>p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S</a:t>
            </a:r>
            <a:r>
              <a:rPr sz="2800" lang="en-US">
                <a:solidFill>
                  <a:srgbClr val="000000"/>
                </a:solidFill>
              </a:rPr>
              <a:t>h</a:t>
            </a:r>
            <a:r>
              <a:rPr sz="2800" lang="en-US">
                <a:solidFill>
                  <a:srgbClr val="000000"/>
                </a:solidFill>
              </a:rPr>
              <a:t>a</a:t>
            </a:r>
            <a:r>
              <a:rPr sz="2800" lang="en-US">
                <a:solidFill>
                  <a:srgbClr val="000000"/>
                </a:solidFill>
              </a:rPr>
              <a:t>s</a:t>
            </a:r>
            <a:r>
              <a:rPr sz="2800" lang="en-US">
                <a:solidFill>
                  <a:srgbClr val="000000"/>
                </a:solidFill>
              </a:rPr>
              <a:t>h</a:t>
            </a:r>
            <a:r>
              <a:rPr sz="2800" lang="en-US">
                <a:solidFill>
                  <a:srgbClr val="000000"/>
                </a:solidFill>
              </a:rPr>
              <a:t>i</a:t>
            </a:r>
            <a:r>
              <a:rPr sz="2800" lang="en-US">
                <a:solidFill>
                  <a:srgbClr val="000000"/>
                </a:solidFill>
              </a:rPr>
              <a:t>kant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P</a:t>
            </a:r>
            <a:r>
              <a:rPr sz="2800" lang="en-US">
                <a:solidFill>
                  <a:srgbClr val="000000"/>
                </a:solidFill>
              </a:rPr>
              <a:t>a</a:t>
            </a:r>
            <a:r>
              <a:rPr sz="2800" lang="en-US">
                <a:solidFill>
                  <a:srgbClr val="000000"/>
                </a:solidFill>
              </a:rPr>
              <a:t>t</a:t>
            </a:r>
            <a:r>
              <a:rPr sz="2800" lang="en-US">
                <a:solidFill>
                  <a:srgbClr val="000000"/>
                </a:solidFill>
              </a:rPr>
              <a:t>i</a:t>
            </a:r>
            <a:r>
              <a:rPr sz="2800" lang="en-US">
                <a:solidFill>
                  <a:srgbClr val="000000"/>
                </a:solidFill>
              </a:rPr>
              <a:t>l</a:t>
            </a:r>
            <a:endParaRPr sz="2800" lang="en-US">
              <a:solidFill>
                <a:srgbClr val="000000"/>
              </a:solidFill>
            </a:endParaRPr>
          </a:p>
          <a:p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 </a:t>
            </a:r>
            <a:r>
              <a:rPr sz="2800" lang="en-US">
                <a:solidFill>
                  <a:srgbClr val="000000"/>
                </a:solidFill>
              </a:rPr>
              <a:t>D</a:t>
            </a:r>
            <a:r>
              <a:rPr sz="2800" lang="en-US">
                <a:solidFill>
                  <a:srgbClr val="000000"/>
                </a:solidFill>
              </a:rPr>
              <a:t>y</a:t>
            </a:r>
            <a:r>
              <a:rPr sz="2800" lang="en-US">
                <a:solidFill>
                  <a:srgbClr val="000000"/>
                </a:solidFill>
              </a:rPr>
              <a:t>.</a:t>
            </a:r>
            <a:r>
              <a:rPr sz="2800" lang="en-US">
                <a:solidFill>
                  <a:srgbClr val="000000"/>
                </a:solidFill>
              </a:rPr>
              <a:t>C</a:t>
            </a:r>
            <a:r>
              <a:rPr sz="2800" lang="en-US">
                <a:solidFill>
                  <a:srgbClr val="000000"/>
                </a:solidFill>
              </a:rPr>
              <a:t>E</a:t>
            </a:r>
            <a:r>
              <a:rPr sz="2800" lang="en-US">
                <a:solidFill>
                  <a:srgbClr val="000000"/>
                </a:solidFill>
              </a:rPr>
              <a:t>O</a:t>
            </a:r>
            <a:endParaRPr sz="2800"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3" name="Title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dirty="0" lang="en-US"/>
              <a:t>Agenda</a:t>
            </a:r>
          </a:p>
        </p:txBody>
      </p:sp>
      <p:sp>
        <p:nvSpPr>
          <p:cNvPr id="1048594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dirty="0" sz="2400" lang="en-US"/>
              <a:t>Importance of Mobile Apps in everyday Life</a:t>
            </a:r>
          </a:p>
          <a:p>
            <a:r>
              <a:rPr dirty="0" sz="2400" lang="en-US"/>
              <a:t>More Apps effect on Mobile.</a:t>
            </a:r>
          </a:p>
          <a:p>
            <a:r>
              <a:rPr dirty="0" sz="2400" lang="en-US"/>
              <a:t>Apps turn into Addiction.</a:t>
            </a:r>
          </a:p>
          <a:p>
            <a:r>
              <a:rPr dirty="0" sz="2400" lang="en-US"/>
              <a:t>Basic Apps &amp; Programs necessary</a:t>
            </a:r>
          </a:p>
          <a:p>
            <a:pPr indent="0" marL="0">
              <a:buNone/>
            </a:pPr>
            <a:endParaRPr dirty="0" lang="en-US"/>
          </a:p>
          <a:p>
            <a:pPr indent="0" marL="0">
              <a:buNone/>
            </a:pPr>
            <a:endParaRPr dirty="0"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"/>
          <p:cNvSpPr>
            <a:spLocks noGrp="1"/>
          </p:cNvSpPr>
          <p:nvPr>
            <p:ph type="title"/>
          </p:nvPr>
        </p:nvSpPr>
        <p:spPr>
          <a:xfrm>
            <a:off x="457200" y="666750"/>
            <a:ext cx="8229600" cy="381000"/>
          </a:xfrm>
        </p:spPr>
        <p:txBody>
          <a:bodyPr>
            <a:noAutofit/>
          </a:bodyPr>
          <a:p>
            <a:r>
              <a:rPr dirty="0" sz="2800" lang="en-US" u="sng"/>
              <a:t>Importance of Mobile Apps in Everyday Life!</a:t>
            </a:r>
          </a:p>
        </p:txBody>
      </p:sp>
      <p:sp>
        <p:nvSpPr>
          <p:cNvPr id="1048604" name="AutoShape 2"/>
          <p:cNvSpPr>
            <a:spLocks noChangeAspect="1" noChangeArrowheads="1"/>
          </p:cNvSpPr>
          <p:nvPr/>
        </p:nvSpPr>
        <p:spPr bwMode="auto">
          <a:xfrm>
            <a:off x="4419600" y="2419350"/>
            <a:ext cx="304800" cy="304800"/>
          </a:xfrm>
          <a:prstGeom prst="rect"/>
          <a:noFill/>
        </p:spPr>
        <p:txBody>
          <a:bodyPr anchor="t" anchorCtr="0" bIns="45720" compatLnSpc="1" lIns="91440" numCol="1" rIns="91440" tIns="45720" vert="horz" wrap="square">
            <a:prstTxWarp prst="textNoShape"/>
          </a:bodyPr>
          <a:p>
            <a:endParaRPr lang="en-US"/>
          </a:p>
        </p:txBody>
      </p:sp>
      <p:sp>
        <p:nvSpPr>
          <p:cNvPr id="1048605" name="TextBox 9"/>
          <p:cNvSpPr txBox="1"/>
          <p:nvPr/>
        </p:nvSpPr>
        <p:spPr>
          <a:xfrm>
            <a:off x="5029200" y="1276350"/>
            <a:ext cx="3810000" cy="3291840"/>
          </a:xfrm>
          <a:prstGeom prst="rect"/>
          <a:noFill/>
        </p:spPr>
        <p:txBody>
          <a:bodyPr rtlCol="0" wrap="square">
            <a:spAutoFit/>
          </a:bodyPr>
          <a:p>
            <a:r>
              <a:rPr dirty="0" lang="en-US"/>
              <a:t>“My cell phone is my best friend. It’s my lifeline to the outside world” – </a:t>
            </a:r>
          </a:p>
          <a:p>
            <a:endParaRPr dirty="0" lang="en-US"/>
          </a:p>
          <a:p>
            <a:pPr indent="-285750" marL="285750">
              <a:buFont typeface="Wingdings" panose="05000000000000000000" pitchFamily="2" charset="2"/>
              <a:buChar char="§"/>
            </a:pPr>
            <a:r>
              <a:rPr dirty="0" lang="en-US"/>
              <a:t>Connecting with People – Communication</a:t>
            </a:r>
          </a:p>
          <a:p>
            <a:pPr indent="-285750" marL="285750">
              <a:buFont typeface="Wingdings" panose="05000000000000000000" pitchFamily="2" charset="2"/>
              <a:buChar char="§"/>
            </a:pPr>
            <a:r>
              <a:rPr dirty="0" lang="en-US"/>
              <a:t>Education – E-Books, E-Library</a:t>
            </a:r>
          </a:p>
          <a:p>
            <a:pPr indent="-285750" marL="285750">
              <a:buFont typeface="Wingdings" panose="05000000000000000000" pitchFamily="2" charset="2"/>
              <a:buChar char="§"/>
            </a:pPr>
            <a:r>
              <a:rPr dirty="0" lang="en-US"/>
              <a:t>Banking</a:t>
            </a:r>
          </a:p>
          <a:p>
            <a:pPr indent="-285750" marL="285750">
              <a:buFont typeface="Wingdings" panose="05000000000000000000" pitchFamily="2" charset="2"/>
              <a:buChar char="§"/>
            </a:pPr>
            <a:r>
              <a:rPr dirty="0" lang="en-US"/>
              <a:t>Entertainment – Songs, Videos </a:t>
            </a:r>
          </a:p>
          <a:p>
            <a:pPr indent="-285750" marL="285750">
              <a:buFont typeface="Wingdings" panose="05000000000000000000" pitchFamily="2" charset="2"/>
              <a:buChar char="§"/>
            </a:pPr>
            <a:r>
              <a:rPr dirty="0" lang="en-US"/>
              <a:t>Social Media</a:t>
            </a:r>
          </a:p>
          <a:p>
            <a:pPr indent="-285750" marL="285750">
              <a:buFont typeface="Wingdings" panose="05000000000000000000" pitchFamily="2" charset="2"/>
              <a:buChar char="§"/>
            </a:pPr>
            <a:r>
              <a:rPr dirty="0" lang="en-US"/>
              <a:t>Online Shopping</a:t>
            </a:r>
          </a:p>
          <a:p>
            <a:pPr indent="-285750" marL="285750">
              <a:buFont typeface="Wingdings" panose="05000000000000000000" pitchFamily="2" charset="2"/>
              <a:buChar char="§"/>
            </a:pPr>
            <a:r>
              <a:rPr dirty="0" lang="en-US"/>
              <a:t>Bus/Train/Flight booking</a:t>
            </a:r>
          </a:p>
          <a:p>
            <a:pPr indent="-285750" marL="285750">
              <a:buFont typeface="Wingdings" panose="05000000000000000000" pitchFamily="2" charset="2"/>
              <a:buChar char="§"/>
            </a:pPr>
            <a:endParaRPr dirty="0" lang="en-US"/>
          </a:p>
        </p:txBody>
      </p:sp>
      <p:pic>
        <p:nvPicPr>
          <p:cNvPr id="2097152" name="Picture 11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685800" y="1259541"/>
            <a:ext cx="4038600" cy="3139321"/>
          </a:xfrm>
          <a:prstGeom prst="rect"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sz="2800" lang="en-US" u="sng"/>
              <a:t>More Apps – Effect on Phone</a:t>
            </a:r>
          </a:p>
        </p:txBody>
      </p:sp>
      <p:sp>
        <p:nvSpPr>
          <p:cNvPr id="1048607" name="Content Placeholder 2"/>
          <p:cNvSpPr>
            <a:spLocks noGrp="1"/>
          </p:cNvSpPr>
          <p:nvPr>
            <p:ph idx="1"/>
          </p:nvPr>
        </p:nvSpPr>
        <p:spPr>
          <a:xfrm>
            <a:off x="457200" y="1491631"/>
            <a:ext cx="8229600" cy="2832720"/>
          </a:xfrm>
        </p:spPr>
        <p:txBody>
          <a:bodyPr>
            <a:normAutofit/>
          </a:bodyPr>
          <a:p>
            <a:pPr algn="l" indent="-457200" marL="457200">
              <a:buFont typeface="Wingdings" panose="05000000000000000000" pitchFamily="2" charset="2"/>
              <a:buChar char="Ø"/>
            </a:pPr>
            <a:r>
              <a:rPr dirty="0" sz="1900" lang="en-US"/>
              <a:t>Hard drive gets full with more apps - which will start reducing performance of Phone.</a:t>
            </a:r>
          </a:p>
          <a:p>
            <a:pPr algn="l" indent="-457200" marL="457200">
              <a:buFont typeface="Wingdings" panose="05000000000000000000" pitchFamily="2" charset="2"/>
              <a:buChar char="Ø"/>
            </a:pPr>
            <a:r>
              <a:rPr dirty="0" sz="1900" lang="en-US"/>
              <a:t>Bigger Likelihood of A Security Breach.</a:t>
            </a:r>
          </a:p>
          <a:p>
            <a:pPr algn="l" indent="-457200" marL="457200">
              <a:buFont typeface="Wingdings" panose="05000000000000000000" pitchFamily="2" charset="2"/>
              <a:buChar char="Ø"/>
            </a:pPr>
            <a:r>
              <a:rPr dirty="0" sz="1900" lang="en-US"/>
              <a:t>The more apps that you download  run in the background, the slower your phone is going to get</a:t>
            </a:r>
          </a:p>
          <a:p>
            <a:pPr algn="l" indent="-457200" marL="457200">
              <a:buFont typeface="Wingdings" panose="05000000000000000000" pitchFamily="2" charset="2"/>
              <a:buChar char="Ø"/>
            </a:pPr>
            <a:r>
              <a:rPr dirty="0" sz="1900" lang="en-US"/>
              <a:t>Updating all apps with eat up data.</a:t>
            </a:r>
          </a:p>
          <a:p>
            <a:pPr algn="l" indent="-457200" marL="457200">
              <a:buFont typeface="Wingdings" panose="05000000000000000000" pitchFamily="2" charset="2"/>
              <a:buChar char="Ø"/>
            </a:pPr>
            <a:r>
              <a:rPr dirty="0" sz="1900" lang="en-US"/>
              <a:t>Battery will drain sooner</a:t>
            </a:r>
          </a:p>
          <a:p>
            <a:pPr algn="l" indent="-457200" marL="457200">
              <a:buFont typeface="Wingdings" panose="05000000000000000000" pitchFamily="2" charset="2"/>
              <a:buChar char="Ø"/>
            </a:pPr>
            <a:r>
              <a:rPr dirty="0" sz="1900" lang="en-US"/>
              <a:t>Less phone memory can hang the phone.</a:t>
            </a:r>
          </a:p>
          <a:p>
            <a:pPr algn="l" indent="-457200" marL="457200">
              <a:buFont typeface="Wingdings" panose="05000000000000000000" pitchFamily="2" charset="2"/>
              <a:buChar char="§"/>
            </a:pPr>
            <a:endParaRPr dirty="0" sz="2000" lang="en-US"/>
          </a:p>
          <a:p>
            <a:pPr algn="l" indent="-457200" marL="457200">
              <a:buFont typeface="Wingdings" panose="05000000000000000000" pitchFamily="2" charset="2"/>
              <a:buChar char="§"/>
            </a:pPr>
            <a:endParaRPr dirty="0" sz="2000" lang="en-US"/>
          </a:p>
          <a:p>
            <a:pPr algn="l" indent="-457200" marL="457200">
              <a:buFont typeface="Wingdings" panose="05000000000000000000" pitchFamily="2" charset="2"/>
              <a:buChar char="§"/>
            </a:pPr>
            <a:endParaRPr dirty="0"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>
          <a:xfrm>
            <a:off x="457200" y="666750"/>
            <a:ext cx="8229600" cy="457200"/>
          </a:xfrm>
        </p:spPr>
        <p:txBody>
          <a:bodyPr>
            <a:normAutofit fontScale="90000"/>
          </a:bodyPr>
          <a:p>
            <a:r>
              <a:rPr dirty="0" sz="3100" lang="en-US" u="sng"/>
              <a:t>Apps turns into Addiction.</a:t>
            </a:r>
            <a:endParaRPr dirty="0" lang="en-US" u="sng"/>
          </a:p>
        </p:txBody>
      </p:sp>
      <p:sp>
        <p:nvSpPr>
          <p:cNvPr id="104860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 algn="l" indent="-457200" marL="457200">
              <a:buFont typeface="Wingdings" panose="05000000000000000000" pitchFamily="2" charset="2"/>
              <a:buChar char="Ø"/>
            </a:pPr>
            <a:r>
              <a:rPr dirty="0" sz="1900" lang="en-US"/>
              <a:t>You lose patience very easily. </a:t>
            </a:r>
          </a:p>
          <a:p>
            <a:pPr algn="l" indent="-457200" marL="457200">
              <a:buFont typeface="Wingdings" panose="05000000000000000000" pitchFamily="2" charset="2"/>
              <a:buChar char="Ø"/>
            </a:pPr>
            <a:r>
              <a:rPr dirty="0" sz="1900" lang="en-US"/>
              <a:t>Anxiety</a:t>
            </a:r>
          </a:p>
          <a:p>
            <a:pPr algn="l" indent="-457200" marL="457200">
              <a:buFont typeface="Wingdings" panose="05000000000000000000" pitchFamily="2" charset="2"/>
              <a:buChar char="Ø"/>
            </a:pPr>
            <a:r>
              <a:rPr dirty="0" sz="1900" lang="en-US"/>
              <a:t>You become anti-social.</a:t>
            </a:r>
          </a:p>
          <a:p>
            <a:pPr algn="l" indent="-457200" marL="457200">
              <a:buFont typeface="Wingdings" panose="05000000000000000000" pitchFamily="2" charset="2"/>
              <a:buChar char="Ø"/>
            </a:pPr>
            <a:r>
              <a:rPr dirty="0" sz="1900" lang="en-US"/>
              <a:t>Stress increases while also exposing you to content that might damage you mentally.</a:t>
            </a:r>
          </a:p>
          <a:p>
            <a:pPr algn="l" indent="-457200" marL="457200">
              <a:buFont typeface="Wingdings" panose="05000000000000000000" pitchFamily="2" charset="2"/>
              <a:buChar char="Ø"/>
            </a:pPr>
            <a:r>
              <a:rPr dirty="0" sz="1900" lang="en-US"/>
              <a:t>You tend to lose an essential part of your family bond.</a:t>
            </a:r>
          </a:p>
          <a:p>
            <a:pPr algn="l" indent="-457200" marL="457200">
              <a:buFont typeface="Wingdings" panose="05000000000000000000" pitchFamily="2" charset="2"/>
              <a:buChar char="Ø"/>
            </a:pPr>
            <a:r>
              <a:rPr dirty="0" sz="1900" lang="en-US"/>
              <a:t>Can lead to sleep disorder.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Title 1"/>
          <p:cNvSpPr>
            <a:spLocks noGrp="1"/>
          </p:cNvSpPr>
          <p:nvPr>
            <p:ph type="title"/>
          </p:nvPr>
        </p:nvSpPr>
        <p:spPr>
          <a:xfrm>
            <a:off x="228600" y="241248"/>
            <a:ext cx="8229600" cy="857250"/>
          </a:xfrm>
        </p:spPr>
        <p:txBody>
          <a:bodyPr>
            <a:normAutofit/>
          </a:bodyPr>
          <a:p>
            <a:r>
              <a:rPr b="1" dirty="0" sz="2800" lang="en-US"/>
              <a:t>Basic Apps </a:t>
            </a:r>
          </a:p>
        </p:txBody>
      </p:sp>
      <p:sp>
        <p:nvSpPr>
          <p:cNvPr id="1048611" name="Content Placeholder 5"/>
          <p:cNvSpPr>
            <a:spLocks noGrp="1"/>
          </p:cNvSpPr>
          <p:nvPr>
            <p:ph idx="1"/>
          </p:nvPr>
        </p:nvSpPr>
        <p:spPr>
          <a:xfrm>
            <a:off x="381000" y="1283085"/>
            <a:ext cx="4800600" cy="3102993"/>
          </a:xfrm>
        </p:spPr>
        <p:txBody>
          <a:bodyPr/>
          <a:p>
            <a:pPr algn="l"/>
            <a:endParaRPr dirty="0" sz="1600" lang="en-US"/>
          </a:p>
          <a:p>
            <a:pPr algn="l" indent="-457200" marL="457200">
              <a:buFont typeface="Wingdings" panose="05000000000000000000" pitchFamily="2" charset="2"/>
              <a:buChar char="Ø"/>
            </a:pPr>
            <a:r>
              <a:rPr dirty="0" sz="1600" lang="en-US"/>
              <a:t>Google maps- For navigation</a:t>
            </a:r>
          </a:p>
          <a:p>
            <a:pPr algn="l" indent="-457200" marL="457200">
              <a:buFont typeface="Wingdings" panose="05000000000000000000" pitchFamily="2" charset="2"/>
              <a:buChar char="Ø"/>
            </a:pPr>
            <a:r>
              <a:rPr dirty="0" sz="1600" lang="en-US"/>
              <a:t>Phone banking app- SBI Lite</a:t>
            </a:r>
          </a:p>
          <a:p>
            <a:pPr algn="l" indent="-457200" marL="457200">
              <a:buFont typeface="Wingdings" panose="05000000000000000000" pitchFamily="2" charset="2"/>
              <a:buChar char="Ø"/>
            </a:pPr>
            <a:r>
              <a:rPr dirty="0" sz="1600" lang="en-US"/>
              <a:t>Online food ordering-</a:t>
            </a:r>
            <a:r>
              <a:rPr dirty="0" sz="1600" lang="en-US" err="1"/>
              <a:t>Swiggy</a:t>
            </a:r>
            <a:endParaRPr dirty="0" sz="1600" lang="en-US"/>
          </a:p>
          <a:p>
            <a:pPr algn="l" indent="-457200" marL="457200">
              <a:buFont typeface="Wingdings" panose="05000000000000000000" pitchFamily="2" charset="2"/>
              <a:buChar char="Ø"/>
            </a:pPr>
            <a:r>
              <a:rPr dirty="0" sz="1600" lang="en-US"/>
              <a:t>App for commuting- UBER</a:t>
            </a:r>
          </a:p>
          <a:p>
            <a:pPr algn="l" indent="-457200" marL="457200">
              <a:buFont typeface="Wingdings" panose="05000000000000000000" pitchFamily="2" charset="2"/>
              <a:buChar char="Ø"/>
            </a:pPr>
            <a:r>
              <a:rPr dirty="0" sz="1600" lang="en-US"/>
              <a:t>App for entertainment- </a:t>
            </a:r>
            <a:r>
              <a:rPr dirty="0" sz="1600" lang="en-US" err="1"/>
              <a:t>Youtube</a:t>
            </a:r>
            <a:endParaRPr dirty="0" sz="1600" lang="en-US"/>
          </a:p>
          <a:p>
            <a:pPr algn="l" indent="-457200" marL="457200">
              <a:buFont typeface="Wingdings" panose="05000000000000000000" pitchFamily="2" charset="2"/>
              <a:buChar char="Ø"/>
            </a:pPr>
            <a:r>
              <a:rPr dirty="0" sz="1600" lang="en-US"/>
              <a:t>App for Bus/Flight/Train booking/Electricity bills/Landline bills/Mobile recharge/UPI Transactions - </a:t>
            </a:r>
            <a:r>
              <a:rPr dirty="0" sz="1600" lang="en-US" err="1"/>
              <a:t>PhonePe</a:t>
            </a:r>
            <a:endParaRPr dirty="0" sz="1600" lang="en-US"/>
          </a:p>
        </p:txBody>
      </p:sp>
      <p:pic>
        <p:nvPicPr>
          <p:cNvPr id="2097153" name="Picture 4" descr="Image result for GOOGLE MAPS ICON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4191000" y="1047750"/>
            <a:ext cx="1358523" cy="971550"/>
          </a:xfrm>
          <a:prstGeom prst="rect"/>
          <a:noFill/>
        </p:spPr>
      </p:pic>
      <p:pic>
        <p:nvPicPr>
          <p:cNvPr id="2097154" name="Picture 10" descr="Image result for sbi phone app icon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 cstate="print"/>
          <a:srcRect/>
          <a:stretch>
            <a:fillRect/>
          </a:stretch>
        </p:blipFill>
        <p:spPr bwMode="auto">
          <a:xfrm>
            <a:off x="4648200" y="2344263"/>
            <a:ext cx="690563" cy="690563"/>
          </a:xfrm>
          <a:prstGeom prst="rect"/>
          <a:noFill/>
        </p:spPr>
      </p:pic>
      <p:pic>
        <p:nvPicPr>
          <p:cNvPr id="2097155" name="Picture 12" descr="Image result for swiggy app icon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3" cstate="print"/>
          <a:srcRect/>
          <a:stretch>
            <a:fillRect/>
          </a:stretch>
        </p:blipFill>
        <p:spPr bwMode="auto">
          <a:xfrm>
            <a:off x="6439505" y="1200150"/>
            <a:ext cx="678656" cy="678656"/>
          </a:xfrm>
          <a:prstGeom prst="rect"/>
          <a:noFill/>
        </p:spPr>
      </p:pic>
      <p:pic>
        <p:nvPicPr>
          <p:cNvPr id="2097156" name="Picture 14" descr="Image result for uber app ICON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4" cstate="print"/>
          <a:srcRect/>
          <a:stretch>
            <a:fillRect/>
          </a:stretch>
        </p:blipFill>
        <p:spPr bwMode="auto">
          <a:xfrm>
            <a:off x="5867400" y="2116856"/>
            <a:ext cx="678656" cy="678656"/>
          </a:xfrm>
          <a:prstGeom prst="rect"/>
          <a:noFill/>
        </p:spPr>
      </p:pic>
      <p:pic>
        <p:nvPicPr>
          <p:cNvPr id="2097157" name="Picture 16" descr="Image result for YOUTUBE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5" cstate="print"/>
          <a:srcRect/>
          <a:stretch>
            <a:fillRect/>
          </a:stretch>
        </p:blipFill>
        <p:spPr bwMode="auto">
          <a:xfrm>
            <a:off x="4993481" y="3486892"/>
            <a:ext cx="1233148" cy="690563"/>
          </a:xfrm>
          <a:prstGeom prst="rect"/>
          <a:noFill/>
        </p:spPr>
      </p:pic>
      <p:pic>
        <p:nvPicPr>
          <p:cNvPr id="2097158" name="Picture 18" descr="Image result for phone pe icon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6"/>
          <a:srcRect/>
          <a:stretch>
            <a:fillRect/>
          </a:stretch>
        </p:blipFill>
        <p:spPr bwMode="auto">
          <a:xfrm>
            <a:off x="6778833" y="2260919"/>
            <a:ext cx="1174254" cy="857250"/>
          </a:xfrm>
          <a:prstGeom prst="rect"/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dirty="0" sz="2800" lang="en-US"/>
              <a:t>Basic Programs</a:t>
            </a:r>
          </a:p>
        </p:txBody>
      </p:sp>
      <p:sp>
        <p:nvSpPr>
          <p:cNvPr id="1048613" name="Content Placeholder 2"/>
          <p:cNvSpPr>
            <a:spLocks noGrp="1"/>
          </p:cNvSpPr>
          <p:nvPr>
            <p:ph idx="1"/>
          </p:nvPr>
        </p:nvSpPr>
        <p:spPr>
          <a:xfrm>
            <a:off x="321707" y="1384054"/>
            <a:ext cx="8127647" cy="3169815"/>
          </a:xfrm>
        </p:spPr>
        <p:txBody>
          <a:bodyPr>
            <a:normAutofit/>
          </a:bodyPr>
          <a:p>
            <a:pPr algn="l" indent="-457200" marL="457200">
              <a:buFont typeface="Wingdings" panose="05000000000000000000" pitchFamily="2" charset="2"/>
              <a:buChar char="Ø"/>
            </a:pPr>
            <a:r>
              <a:rPr dirty="0" sz="1900" lang="en-US"/>
              <a:t>Microsoft office Essentials- Word,Powerpoint,Excel</a:t>
            </a:r>
          </a:p>
          <a:p>
            <a:pPr algn="l" indent="-457200" marL="457200">
              <a:buFont typeface="Wingdings" panose="05000000000000000000" pitchFamily="2" charset="2"/>
              <a:buChar char="Ø"/>
            </a:pPr>
            <a:r>
              <a:rPr dirty="0" sz="1900" lang="en-US"/>
              <a:t>McAfee- Antivirus Protection</a:t>
            </a:r>
          </a:p>
          <a:p>
            <a:pPr algn="l" indent="-457200" marL="457200">
              <a:buFont typeface="Wingdings" panose="05000000000000000000" pitchFamily="2" charset="2"/>
              <a:buChar char="Ø"/>
            </a:pPr>
            <a:r>
              <a:rPr dirty="0" sz="1900" lang="en-US"/>
              <a:t>Google Chrome-For browsing</a:t>
            </a:r>
          </a:p>
          <a:p>
            <a:pPr algn="l" indent="-457200" marL="457200">
              <a:buFont typeface="Wingdings" panose="05000000000000000000" pitchFamily="2" charset="2"/>
              <a:buChar char="Ø"/>
            </a:pPr>
            <a:r>
              <a:rPr dirty="0" sz="1900" lang="en-US"/>
              <a:t>Adobe Reader- To read PDF files</a:t>
            </a:r>
          </a:p>
          <a:p>
            <a:pPr algn="l"/>
            <a:r>
              <a:rPr dirty="0" sz="1900" lang="en-US"/>
              <a:t>        </a:t>
            </a:r>
          </a:p>
        </p:txBody>
      </p:sp>
      <p:pic>
        <p:nvPicPr>
          <p:cNvPr id="2097159" name="Picture 2" descr="Image result for microsoft office essentials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6400799" y="1957861"/>
            <a:ext cx="1805185" cy="940321"/>
          </a:xfrm>
          <a:prstGeom prst="rect"/>
          <a:noFill/>
        </p:spPr>
      </p:pic>
      <p:pic>
        <p:nvPicPr>
          <p:cNvPr id="2097160" name="Picture 4" descr="Image result for mcafee anti-virus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2"/>
          <a:srcRect/>
          <a:stretch>
            <a:fillRect/>
          </a:stretch>
        </p:blipFill>
        <p:spPr bwMode="auto">
          <a:xfrm>
            <a:off x="4724400" y="3481890"/>
            <a:ext cx="1615168" cy="904494"/>
          </a:xfrm>
          <a:prstGeom prst="rect"/>
          <a:noFill/>
        </p:spPr>
      </p:pic>
      <p:pic>
        <p:nvPicPr>
          <p:cNvPr id="2097161" name="Picture 6" descr="Image result for adobe reader icon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3"/>
          <a:srcRect/>
          <a:stretch>
            <a:fillRect/>
          </a:stretch>
        </p:blipFill>
        <p:spPr bwMode="auto">
          <a:xfrm>
            <a:off x="4996202" y="2126989"/>
            <a:ext cx="1071563" cy="1071563"/>
          </a:xfrm>
          <a:prstGeom prst="rect"/>
          <a:noFill/>
        </p:spPr>
      </p:pic>
      <p:pic>
        <p:nvPicPr>
          <p:cNvPr id="2097162" name="Picture 8" descr="Image result for google chrome icon"/>
          <p:cNvPicPr>
            <a:picLocks noChangeAspect="1" noChangeArrowheads="1"/>
          </p:cNvPicPr>
          <p:nvPr/>
        </p:nvPicPr>
        <p:blipFill>
          <a:blip xmlns:r="http://schemas.openxmlformats.org/officeDocument/2006/relationships" r:embed="rId4" cstate="print"/>
          <a:srcRect/>
          <a:stretch>
            <a:fillRect/>
          </a:stretch>
        </p:blipFill>
        <p:spPr bwMode="auto">
          <a:xfrm>
            <a:off x="6846192" y="3233789"/>
            <a:ext cx="914400" cy="914400"/>
          </a:xfrm>
          <a:prstGeom prst="rect"/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2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63" name="Picture 2" descr="Image result for thank you image"/>
          <p:cNvPicPr>
            <a:picLocks noChangeAspect="1" noGrp="1" noChangeArrowheads="1"/>
          </p:cNvPicPr>
          <p:nvPr>
            <p:ph idx="1"/>
          </p:nvPr>
        </p:nvPicPr>
        <p:blipFill>
          <a:blip xmlns:r="http://schemas.openxmlformats.org/officeDocument/2006/relationships" r:embed="rId1"/>
          <a:srcRect/>
          <a:stretch>
            <a:fillRect/>
          </a:stretch>
        </p:blipFill>
        <p:spPr bwMode="auto">
          <a:xfrm>
            <a:off x="2438400" y="1809750"/>
            <a:ext cx="3943350" cy="2208276"/>
          </a:xfrm>
          <a:prstGeom prst="rect"/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19">
  <a:themeElements>
    <a:clrScheme name="Office">
      <a:dk1>
        <a:sysClr lastClr="000000" val="windowText"/>
      </a:dk1>
      <a:lt1>
        <a:sysClr lastClr="FFFFFF" val="window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Microsoft Office PowerPoint</Application>
  <ScaleCrop>0</ScaleCrop>
  <LinksUpToDate>0</LinksUpToDate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title>NAME OF PRESENTATION</dc:title>
  <dc:creator>Anuja Patil</dc:creator>
  <cp:lastModifiedBy>Patil, Bhushan</cp:lastModifiedBy>
  <dcterms:created xsi:type="dcterms:W3CDTF">2019-10-30T08:15:37Z</dcterms:created>
  <dcterms:modified xsi:type="dcterms:W3CDTF">2019-11-03T16:50:53Z</dcterms:modified>
</cp:coreProperties>
</file>