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33F2E0E-D6B6-4894-BDAE-8BC2C7339F3E}" type="datetimeFigureOut">
              <a:rPr lang="en-IN" smtClean="0"/>
              <a:t>02-11-2019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BF9B118-36B0-4B5A-A9CB-A26FE8C5059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Unsecured wireless connections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IN" dirty="0" smtClean="0"/>
              <a:t>Presented by:</a:t>
            </a:r>
          </a:p>
          <a:p>
            <a:pPr algn="r"/>
            <a:r>
              <a:rPr lang="en-IN" dirty="0" err="1" smtClean="0"/>
              <a:t>Dr.</a:t>
            </a:r>
            <a:r>
              <a:rPr lang="en-IN" dirty="0" smtClean="0"/>
              <a:t> </a:t>
            </a:r>
            <a:r>
              <a:rPr lang="en-IN" dirty="0" err="1" smtClean="0"/>
              <a:t>Nilesh</a:t>
            </a:r>
            <a:r>
              <a:rPr lang="en-IN" dirty="0" smtClean="0"/>
              <a:t> </a:t>
            </a:r>
            <a:r>
              <a:rPr lang="en-IN" dirty="0" err="1" smtClean="0"/>
              <a:t>Shriram</a:t>
            </a:r>
            <a:r>
              <a:rPr lang="en-IN" dirty="0" smtClean="0"/>
              <a:t> </a:t>
            </a:r>
            <a:r>
              <a:rPr lang="en-IN" dirty="0" err="1" smtClean="0"/>
              <a:t>Palve</a:t>
            </a:r>
            <a:endParaRPr lang="en-IN" dirty="0" smtClean="0"/>
          </a:p>
          <a:p>
            <a:pPr algn="r"/>
            <a:r>
              <a:rPr lang="en-IN" dirty="0" smtClean="0"/>
              <a:t>Prob. </a:t>
            </a:r>
            <a:r>
              <a:rPr lang="en-IN" dirty="0" err="1" smtClean="0"/>
              <a:t>Dysp</a:t>
            </a:r>
            <a:endParaRPr lang="en-IN" dirty="0" smtClean="0"/>
          </a:p>
          <a:p>
            <a:pPr algn="r"/>
            <a:r>
              <a:rPr lang="en-IN" dirty="0" smtClean="0"/>
              <a:t>Roll No. D-33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858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Wireless connections are </a:t>
            </a:r>
            <a:r>
              <a:rPr lang="en-IN" dirty="0"/>
              <a:t>considered to be “secured” if access to them requires users to input a password that conforms to the WPA or WPA2 standards for security codes</a:t>
            </a:r>
            <a:r>
              <a:rPr lang="en-IN" dirty="0" smtClean="0"/>
              <a:t>.</a:t>
            </a:r>
          </a:p>
          <a:p>
            <a:r>
              <a:rPr lang="en-IN" dirty="0" smtClean="0"/>
              <a:t>Networks become </a:t>
            </a:r>
            <a:r>
              <a:rPr lang="en-IN" dirty="0"/>
              <a:t>unsecured due to the absence of strong password validation procedures and encrypted data </a:t>
            </a:r>
            <a:r>
              <a:rPr lang="en-IN" dirty="0" smtClean="0"/>
              <a:t>connections.</a:t>
            </a:r>
          </a:p>
          <a:p>
            <a:r>
              <a:rPr lang="en-IN" dirty="0" smtClean="0"/>
              <a:t>So they allow </a:t>
            </a:r>
            <a:r>
              <a:rPr lang="en-IN" dirty="0"/>
              <a:t>the movement of data across </a:t>
            </a:r>
            <a:r>
              <a:rPr lang="en-IN" dirty="0" smtClean="0"/>
              <a:t>their </a:t>
            </a:r>
            <a:r>
              <a:rPr lang="en-IN" dirty="0"/>
              <a:t>airwaves without any form of encryption or security protection.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are they?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0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7128792" cy="475252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576064"/>
          </a:xfrm>
        </p:spPr>
        <p:txBody>
          <a:bodyPr/>
          <a:lstStyle/>
          <a:p>
            <a:r>
              <a:rPr lang="en-IN" dirty="0" smtClean="0"/>
              <a:t>Unsecured free </a:t>
            </a:r>
            <a:r>
              <a:rPr lang="en-IN" dirty="0" err="1" smtClean="0"/>
              <a:t>WiFi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07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348880"/>
            <a:ext cx="7745505" cy="3777282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Internet hackers </a:t>
            </a:r>
            <a:r>
              <a:rPr lang="en-IN" sz="2800" dirty="0"/>
              <a:t>nearby can eavesdrop on </a:t>
            </a:r>
            <a:r>
              <a:rPr lang="en-IN" sz="2800" dirty="0" smtClean="0"/>
              <a:t>one’s </a:t>
            </a:r>
            <a:r>
              <a:rPr lang="en-IN" sz="2800" dirty="0"/>
              <a:t>connection to gather useful information from </a:t>
            </a:r>
            <a:r>
              <a:rPr lang="en-IN" sz="2800" dirty="0" smtClean="0"/>
              <a:t>his/her </a:t>
            </a:r>
            <a:r>
              <a:rPr lang="en-IN" sz="2800" dirty="0"/>
              <a:t>activities</a:t>
            </a:r>
            <a:r>
              <a:rPr lang="en-IN" sz="2800" dirty="0" smtClean="0"/>
              <a:t>.</a:t>
            </a:r>
          </a:p>
          <a:p>
            <a:r>
              <a:rPr lang="en-IN" sz="2800" dirty="0"/>
              <a:t>I</a:t>
            </a:r>
            <a:r>
              <a:rPr lang="en-IN" sz="2800" dirty="0" smtClean="0"/>
              <a:t>nterception</a:t>
            </a:r>
            <a:r>
              <a:rPr lang="en-IN" sz="2800" dirty="0"/>
              <a:t>, modification, and </a:t>
            </a:r>
            <a:r>
              <a:rPr lang="en-IN" sz="2800" dirty="0" smtClean="0"/>
              <a:t>theft</a:t>
            </a:r>
            <a:r>
              <a:rPr lang="en-IN" sz="2800" dirty="0"/>
              <a:t> </a:t>
            </a:r>
            <a:r>
              <a:rPr lang="en-IN" sz="2800" dirty="0" smtClean="0"/>
              <a:t>of data and sensitive information can occur. </a:t>
            </a:r>
            <a:endParaRPr lang="en-IN" sz="2800" dirty="0" smtClean="0"/>
          </a:p>
          <a:p>
            <a:r>
              <a:rPr lang="en-IN" sz="2800" dirty="0"/>
              <a:t>E</a:t>
            </a:r>
            <a:r>
              <a:rPr lang="en-IN" sz="2800" dirty="0" smtClean="0"/>
              <a:t>nables </a:t>
            </a:r>
            <a:r>
              <a:rPr lang="en-IN" sz="2800" dirty="0"/>
              <a:t>cyber-criminals to quite easily distribute malicious software such as malware and viruses</a:t>
            </a:r>
            <a:r>
              <a:rPr lang="en-IN" sz="2800" dirty="0" smtClean="0"/>
              <a:t>.</a:t>
            </a:r>
          </a:p>
          <a:p>
            <a:pPr marL="0" indent="0">
              <a:buNone/>
            </a:pPr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8644"/>
          </a:xfrm>
        </p:spPr>
        <p:txBody>
          <a:bodyPr/>
          <a:lstStyle/>
          <a:p>
            <a:r>
              <a:rPr lang="en-IN" dirty="0" smtClean="0"/>
              <a:t>Threats posed due to them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139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/>
              <a:t>T</a:t>
            </a:r>
            <a:r>
              <a:rPr lang="en-IN" sz="2800" dirty="0" smtClean="0"/>
              <a:t>he </a:t>
            </a:r>
            <a:r>
              <a:rPr lang="en-IN" sz="2800" dirty="0"/>
              <a:t>use of a network for the transmission of hate speech, illicit materials such as child pornography, or the movement of stolen documents and intellectual </a:t>
            </a:r>
            <a:r>
              <a:rPr lang="en-IN" sz="2800" dirty="0" smtClean="0"/>
              <a:t>property etc.</a:t>
            </a:r>
          </a:p>
          <a:p>
            <a:r>
              <a:rPr lang="en-IN" sz="2800" dirty="0" smtClean="0"/>
              <a:t>Cyber crimes like online stalking, identity theft, online defamation, email bombing, harassment are more likely in an unsecured public network</a:t>
            </a:r>
            <a:r>
              <a:rPr lang="en-IN" dirty="0"/>
              <a:t> 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Threats continued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210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916833"/>
            <a:ext cx="7745505" cy="4320479"/>
          </a:xfrm>
        </p:spPr>
        <p:txBody>
          <a:bodyPr>
            <a:noAutofit/>
          </a:bodyPr>
          <a:lstStyle/>
          <a:p>
            <a:r>
              <a:rPr lang="en-IN" sz="2200" dirty="0" smtClean="0"/>
              <a:t>Using a </a:t>
            </a:r>
            <a:r>
              <a:rPr lang="en-IN" sz="2200" dirty="0"/>
              <a:t>Virtual Private Network (VPN) </a:t>
            </a:r>
            <a:r>
              <a:rPr lang="en-IN" sz="2200" dirty="0" smtClean="0"/>
              <a:t>service, </a:t>
            </a:r>
            <a:r>
              <a:rPr lang="en-IN" sz="2200" dirty="0"/>
              <a:t>imposes strong encryption on all data moving to and from your device during each </a:t>
            </a:r>
            <a:r>
              <a:rPr lang="en-IN" sz="2200" dirty="0" smtClean="0"/>
              <a:t>session. </a:t>
            </a:r>
          </a:p>
          <a:p>
            <a:pPr fontAlgn="base"/>
            <a:r>
              <a:rPr lang="en-IN" sz="2200" dirty="0"/>
              <a:t>While accessing free, unsecured Wi-Fi hotspots, avoid accessing sites where you have to login or give away your financial information, such as social sites, email accounts, online bank accounts, online stores, etc.</a:t>
            </a:r>
          </a:p>
          <a:p>
            <a:pPr fontAlgn="base"/>
            <a:r>
              <a:rPr lang="en-IN" sz="2200" dirty="0"/>
              <a:t>If you should login, then prefer websites with an ‘https’ address</a:t>
            </a:r>
            <a:r>
              <a:rPr lang="en-IN" sz="2200" dirty="0" smtClean="0"/>
              <a:t>.</a:t>
            </a:r>
            <a:endParaRPr lang="en-IN" sz="2200" dirty="0"/>
          </a:p>
          <a:p>
            <a:pPr fontAlgn="base"/>
            <a:r>
              <a:rPr lang="en-IN" sz="2200" dirty="0"/>
              <a:t> </a:t>
            </a:r>
            <a:r>
              <a:rPr lang="en-IN" sz="2200" dirty="0">
                <a:solidFill>
                  <a:schemeClr val="tx1"/>
                </a:solidFill>
              </a:rPr>
              <a:t>If you have to carry out an urgent online banking transaction, always prefer a secure Wi-Fi network even if you have to pay for it.</a:t>
            </a:r>
          </a:p>
          <a:p>
            <a:pPr fontAlgn="base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770612"/>
          </a:xfrm>
        </p:spPr>
        <p:txBody>
          <a:bodyPr/>
          <a:lstStyle/>
          <a:p>
            <a:r>
              <a:rPr lang="en-IN" dirty="0" smtClean="0"/>
              <a:t>Protective measures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47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2857"/>
            <a:ext cx="7745505" cy="3993306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IN" dirty="0" smtClean="0">
                <a:solidFill>
                  <a:schemeClr val="tx1"/>
                </a:solidFill>
              </a:rPr>
              <a:t>Disable </a:t>
            </a:r>
            <a:r>
              <a:rPr lang="en-IN" dirty="0">
                <a:solidFill>
                  <a:schemeClr val="tx1"/>
                </a:solidFill>
              </a:rPr>
              <a:t>file sharing on your computer. This minimizes the risk of an attacker to barge into the personal data on your machine</a:t>
            </a:r>
            <a:r>
              <a:rPr lang="en-IN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IN" dirty="0">
                <a:solidFill>
                  <a:schemeClr val="tx1"/>
                </a:solidFill>
              </a:rPr>
              <a:t>Create strong passwords – avoid using dictionary words, your name, birth date or pet’s name. Use uppercase letters, special characters, meaningless words or phrases</a:t>
            </a:r>
            <a:r>
              <a:rPr lang="en-IN" dirty="0" smtClean="0">
                <a:solidFill>
                  <a:schemeClr val="tx1"/>
                </a:solidFill>
              </a:rPr>
              <a:t>.</a:t>
            </a:r>
            <a:endParaRPr lang="en-IN" dirty="0">
              <a:solidFill>
                <a:schemeClr val="tx1"/>
              </a:solidFill>
            </a:endParaRPr>
          </a:p>
          <a:p>
            <a:pPr fontAlgn="base"/>
            <a:r>
              <a:rPr lang="en-IN" dirty="0">
                <a:solidFill>
                  <a:schemeClr val="tx1"/>
                </a:solidFill>
              </a:rPr>
              <a:t>Use different passwords for every online account.</a:t>
            </a:r>
          </a:p>
          <a:p>
            <a:pPr fontAlgn="base"/>
            <a:r>
              <a:rPr lang="en-IN" dirty="0">
                <a:solidFill>
                  <a:schemeClr val="tx1"/>
                </a:solidFill>
              </a:rPr>
              <a:t>Ensure that your computer’s antivirus or phone’s mobile security app is up-to-date, and so are its operating system, software, and Internet browsers.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42620"/>
          </a:xfrm>
        </p:spPr>
        <p:txBody>
          <a:bodyPr/>
          <a:lstStyle/>
          <a:p>
            <a:r>
              <a:rPr lang="en-IN" dirty="0" smtClean="0"/>
              <a:t>Protective measures continued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54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7632848" cy="496855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410572"/>
          </a:xfrm>
        </p:spPr>
        <p:txBody>
          <a:bodyPr/>
          <a:lstStyle/>
          <a:p>
            <a:r>
              <a:rPr lang="en-IN" dirty="0" smtClean="0"/>
              <a:t>Be safe online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25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11500" b="1" smtClean="0"/>
              <a:t>Thank you!</a:t>
            </a:r>
            <a:endParaRPr lang="en-IN" sz="115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1162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</TotalTime>
  <Words>355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Unsecured wireless connections</vt:lpstr>
      <vt:lpstr>What are they?</vt:lpstr>
      <vt:lpstr>Unsecured free WiFi</vt:lpstr>
      <vt:lpstr>Threats posed due to them</vt:lpstr>
      <vt:lpstr>Threats continued</vt:lpstr>
      <vt:lpstr>Protective measures</vt:lpstr>
      <vt:lpstr>Protective measures continued</vt:lpstr>
      <vt:lpstr>Be safe online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Unsecured wireless connections</dc:title>
  <dc:creator>room10</dc:creator>
  <cp:lastModifiedBy>room10</cp:lastModifiedBy>
  <cp:revision>5</cp:revision>
  <dcterms:created xsi:type="dcterms:W3CDTF">2019-11-02T12:38:13Z</dcterms:created>
  <dcterms:modified xsi:type="dcterms:W3CDTF">2019-11-02T17:31:50Z</dcterms:modified>
</cp:coreProperties>
</file>