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52"/>
      </p:cViewPr>
      <p:guideLst>
        <p:guide pos="768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160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423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833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56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557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856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38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957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40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09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410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C0A2-BAD4-4844-9DCA-D5B0EA33443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FD8A-099A-42D9-BDD5-06CAF1AA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37" y="0"/>
            <a:ext cx="11496367" cy="358986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E56D0A"/>
                </a:solidFill>
                <a:latin typeface="Calibri,Bold"/>
              </a:rPr>
              <a:t>     ONLINE  APPLICATION        </a:t>
            </a:r>
            <a:br>
              <a:rPr lang="en-US" sz="6000" b="1" dirty="0" smtClean="0">
                <a:solidFill>
                  <a:srgbClr val="E56D0A"/>
                </a:solidFill>
                <a:latin typeface="Calibri,Bold"/>
              </a:rPr>
            </a:br>
            <a:r>
              <a:rPr lang="en-US" sz="6000" b="1" dirty="0" smtClean="0">
                <a:solidFill>
                  <a:srgbClr val="E56D0A"/>
                </a:solidFill>
                <a:latin typeface="Calibri,Bold"/>
              </a:rPr>
              <a:t>                   FOR</a:t>
            </a:r>
            <a:br>
              <a:rPr lang="en-US" sz="6000" b="1" dirty="0" smtClean="0">
                <a:solidFill>
                  <a:srgbClr val="E56D0A"/>
                </a:solidFill>
                <a:latin typeface="Calibri,Bold"/>
              </a:rPr>
            </a:br>
            <a:r>
              <a:rPr lang="en-US" sz="6000" b="1" dirty="0" smtClean="0">
                <a:solidFill>
                  <a:srgbClr val="E56D0A"/>
                </a:solidFill>
                <a:latin typeface="Calibri,Bold"/>
              </a:rPr>
              <a:t>SENIOR CITIZEN CERTIFICATE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6334126" y="4610407"/>
            <a:ext cx="5686774" cy="2104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23819" y="4785295"/>
            <a:ext cx="5535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DR.ANURADHA </a:t>
            </a:r>
            <a:r>
              <a:rPr lang="en-US" sz="3600" b="1" dirty="0">
                <a:solidFill>
                  <a:schemeClr val="bg1"/>
                </a:solidFill>
              </a:rPr>
              <a:t>A. NIKAM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[ACST]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24501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100137"/>
            <a:ext cx="115633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5" y="0"/>
            <a:ext cx="6759729" cy="4783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38" y="1298017"/>
            <a:ext cx="5484552" cy="52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6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031" y="3547856"/>
            <a:ext cx="4639458" cy="371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530"/>
            <a:ext cx="4639458" cy="371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614" y="792481"/>
            <a:ext cx="463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4438" y="831818"/>
            <a:ext cx="71236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Government of India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provides facilities</a:t>
            </a:r>
          </a:p>
          <a:p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for citizens 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above the age of 60 years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.(</a:t>
            </a:r>
            <a:r>
              <a:rPr lang="en-US" sz="2400" b="1" i="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 Maharashtra above 65 years</a:t>
            </a:r>
            <a:r>
              <a:rPr lang="en-US" sz="24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order to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avail those facilities one has to get </a:t>
            </a:r>
          </a:p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the senior citizen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certificate.</a:t>
            </a:r>
            <a:endParaRPr lang="en-US" sz="2400" b="0" i="0" dirty="0" smtClean="0">
              <a:solidFill>
                <a:srgbClr val="000000"/>
              </a:solidFill>
              <a:effectLst/>
              <a:latin typeface="Linux Liberti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This certificate will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allow the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holder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receive numerous benefits like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discounts in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Railways, Flights and other benefits from the government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Like</a:t>
            </a:r>
          </a:p>
          <a:p>
            <a:r>
              <a:rPr lang="en-US" sz="2400" dirty="0" smtClean="0"/>
              <a:t>• Railway concession - </a:t>
            </a:r>
            <a:r>
              <a:rPr lang="en-US" sz="2400" dirty="0" smtClean="0">
                <a:solidFill>
                  <a:srgbClr val="FF0000"/>
                </a:solidFill>
              </a:rPr>
              <a:t>30% </a:t>
            </a:r>
            <a:r>
              <a:rPr lang="en-US" sz="2400" dirty="0" smtClean="0"/>
              <a:t>(60 Years)</a:t>
            </a:r>
          </a:p>
          <a:p>
            <a:r>
              <a:rPr lang="en-US" sz="2400" dirty="0" smtClean="0"/>
              <a:t>• Maharashtra State Transport - </a:t>
            </a:r>
            <a:r>
              <a:rPr lang="en-US" sz="2400" dirty="0" smtClean="0">
                <a:solidFill>
                  <a:srgbClr val="FF0000"/>
                </a:solidFill>
              </a:rPr>
              <a:t>50%</a:t>
            </a:r>
            <a:r>
              <a:rPr lang="en-US" sz="2400" dirty="0" smtClean="0"/>
              <a:t> (65 Years)</a:t>
            </a:r>
          </a:p>
          <a:p>
            <a:r>
              <a:rPr lang="en-US" sz="2400" dirty="0" smtClean="0"/>
              <a:t>• Air travel concession - </a:t>
            </a:r>
            <a:r>
              <a:rPr lang="en-US" sz="2400" dirty="0" smtClean="0">
                <a:solidFill>
                  <a:srgbClr val="FF0000"/>
                </a:solidFill>
              </a:rPr>
              <a:t>50% </a:t>
            </a:r>
            <a:r>
              <a:rPr lang="en-US" sz="2400" dirty="0" smtClean="0"/>
              <a:t>on only basic fare (65 Years)</a:t>
            </a:r>
          </a:p>
          <a:p>
            <a:r>
              <a:rPr lang="en-US" sz="2400" dirty="0" smtClean="0"/>
              <a:t>• </a:t>
            </a:r>
            <a:r>
              <a:rPr lang="en-US" sz="2400" dirty="0" err="1" smtClean="0"/>
              <a:t>Govt.hospitals</a:t>
            </a:r>
            <a:r>
              <a:rPr lang="en-US" sz="2400" dirty="0" smtClean="0"/>
              <a:t> </a:t>
            </a:r>
            <a:r>
              <a:rPr lang="en-US" sz="2400" dirty="0" smtClean="0"/>
              <a:t>give </a:t>
            </a:r>
            <a:r>
              <a:rPr lang="en-US" sz="2400" dirty="0" smtClean="0"/>
              <a:t>free treatment </a:t>
            </a:r>
            <a:r>
              <a:rPr lang="en-US" sz="2400" dirty="0" smtClean="0"/>
              <a:t>(60 </a:t>
            </a:r>
            <a:r>
              <a:rPr lang="en-US" sz="2400" dirty="0" smtClean="0"/>
              <a:t>years)</a:t>
            </a:r>
          </a:p>
          <a:p>
            <a:r>
              <a:rPr lang="en-US" sz="2400" dirty="0" smtClean="0"/>
              <a:t>• Maharashtra professional tax - </a:t>
            </a:r>
            <a:r>
              <a:rPr lang="en-US" sz="2400" dirty="0" smtClean="0">
                <a:solidFill>
                  <a:srgbClr val="FF0000"/>
                </a:solidFill>
              </a:rPr>
              <a:t>100% </a:t>
            </a:r>
            <a:r>
              <a:rPr lang="en-US" sz="2400" dirty="0" smtClean="0"/>
              <a:t>(65 years)</a:t>
            </a:r>
          </a:p>
          <a:p>
            <a:r>
              <a:rPr lang="en-US" sz="2400" dirty="0" smtClean="0"/>
              <a:t>• M. T. N. L</a:t>
            </a:r>
            <a:r>
              <a:rPr lang="en-US" sz="2400" dirty="0" smtClean="0"/>
              <a:t>.- </a:t>
            </a:r>
            <a:r>
              <a:rPr lang="en-US" sz="2400" dirty="0" smtClean="0">
                <a:solidFill>
                  <a:srgbClr val="FF0000"/>
                </a:solidFill>
              </a:rPr>
              <a:t>25% </a:t>
            </a:r>
            <a:r>
              <a:rPr lang="en-US" sz="2400" dirty="0" smtClean="0"/>
              <a:t>discount on monthly </a:t>
            </a:r>
            <a:r>
              <a:rPr lang="en-US" sz="2400" dirty="0" smtClean="0"/>
              <a:t>rentals(65 years) 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9930"/>
            <a:ext cx="4639458" cy="3718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600" y="129935"/>
            <a:ext cx="8064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NEED FOR SENIOR CITIZEN </a:t>
            </a:r>
            <a:r>
              <a:rPr lang="en-US" sz="3600" b="1" u="sng" dirty="0" smtClean="0">
                <a:solidFill>
                  <a:srgbClr val="FF0000"/>
                </a:solidFill>
              </a:rPr>
              <a:t>CERTIFICATE :-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60" y="805534"/>
            <a:ext cx="4969510" cy="54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2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311943"/>
            <a:ext cx="10163175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SENIOR CITIZEN CERTIFICATE PROCEDURE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09824"/>
            <a:ext cx="8248650" cy="376237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-200025" y="3200400"/>
            <a:ext cx="457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10277475" y="536574"/>
            <a:ext cx="1123950" cy="87630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58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7445"/>
            <a:ext cx="11408185" cy="661719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1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)  Create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a new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user account. Once it 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    created, log in using username 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    password. A window will appear.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1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2) Then search for Revenue Department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and click on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Senior Citizen Certificate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kern="0" dirty="0">
              <a:solidFill>
                <a:srgbClr val="11111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3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) fill necessary information required like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Name,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District name,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Taluka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name.A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window will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appear </a:t>
            </a:r>
            <a:r>
              <a:rPr lang="en-US" sz="2800" i="1" kern="0" dirty="0" smtClean="0">
                <a:solidFill>
                  <a:srgbClr val="111111"/>
                </a:solidFill>
              </a:rPr>
              <a:t>which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will </a:t>
            </a:r>
            <a:endParaRPr kumimoji="0" lang="en-US" sz="2800" i="1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be </a:t>
            </a:r>
            <a:r>
              <a:rPr lang="en-US" sz="2800" i="1" kern="0" dirty="0" smtClean="0">
                <a:solidFill>
                  <a:srgbClr val="111111"/>
                </a:solidFill>
              </a:rPr>
              <a:t>your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application </a:t>
            </a:r>
            <a:r>
              <a:rPr kumimoji="0" lang="en-US" sz="2800" i="1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form.Fill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it carefully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and </a:t>
            </a:r>
            <a:endParaRPr kumimoji="0" lang="en-US" sz="2800" i="1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click on</a:t>
            </a:r>
            <a:r>
              <a:rPr kumimoji="0" lang="en-US" sz="2800" i="1" u="none" strike="noStrike" kern="0" cap="none" spc="0" normalizeH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</a:rPr>
              <a:t>submit.</a:t>
            </a:r>
            <a:endParaRPr kumimoji="0" lang="en-US" sz="2800" i="1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1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1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1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761" y="186692"/>
            <a:ext cx="5116199" cy="6484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4" y="124327"/>
            <a:ext cx="681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Online Procedure To Apply :-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4" y="899095"/>
            <a:ext cx="6324599" cy="4566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</a:t>
            </a:r>
            <a:r>
              <a:rPr lang="en-US" sz="2800" dirty="0">
                <a:ln w="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://</a:t>
            </a:r>
            <a:r>
              <a:rPr lang="en-US" sz="2800" dirty="0" smtClean="0">
                <a:ln w="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aaplesarkar.maharashtra.gov.in/</a:t>
            </a:r>
            <a:endParaRPr lang="en-US" sz="2800" dirty="0">
              <a:ln w="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6078277" y="1390703"/>
            <a:ext cx="934387" cy="929859"/>
          </a:xfrm>
          <a:prstGeom prst="bent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1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0540"/>
            <a:ext cx="119461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i="1" kern="0" dirty="0">
                <a:solidFill>
                  <a:srgbClr val="111111"/>
                </a:solidFill>
              </a:rPr>
              <a:t>4) Then window will appear which shall ask you to</a:t>
            </a:r>
          </a:p>
          <a:p>
            <a:pPr lvl="0">
              <a:defRPr/>
            </a:pPr>
            <a:r>
              <a:rPr lang="en-US" sz="2800" b="1" i="1" kern="0" dirty="0">
                <a:solidFill>
                  <a:srgbClr val="111111"/>
                </a:solidFill>
              </a:rPr>
              <a:t>upload the passport size photograph and </a:t>
            </a:r>
            <a:endParaRPr lang="en-US" sz="2800" b="1" i="1" kern="0" dirty="0" smtClean="0">
              <a:solidFill>
                <a:srgbClr val="111111"/>
              </a:solidFill>
            </a:endParaRPr>
          </a:p>
          <a:p>
            <a:pPr lvl="0">
              <a:defRPr/>
            </a:pPr>
            <a:r>
              <a:rPr lang="en-US" sz="2800" b="1" i="1" kern="0" dirty="0" smtClean="0">
                <a:solidFill>
                  <a:srgbClr val="111111"/>
                </a:solidFill>
              </a:rPr>
              <a:t>all </a:t>
            </a:r>
            <a:r>
              <a:rPr lang="en-US" sz="2800" b="1" i="1" kern="0" dirty="0">
                <a:solidFill>
                  <a:srgbClr val="111111"/>
                </a:solidFill>
              </a:rPr>
              <a:t>required</a:t>
            </a:r>
          </a:p>
          <a:p>
            <a:pPr lvl="0">
              <a:defRPr/>
            </a:pPr>
            <a:r>
              <a:rPr lang="en-US" sz="2800" b="1" i="1" kern="0" dirty="0">
                <a:solidFill>
                  <a:srgbClr val="111111"/>
                </a:solidFill>
              </a:rPr>
              <a:t>Document</a:t>
            </a:r>
          </a:p>
          <a:p>
            <a:pPr lvl="0">
              <a:defRPr/>
            </a:pPr>
            <a:endParaRPr lang="en-US" sz="2800" b="1" i="1" kern="0" dirty="0">
              <a:solidFill>
                <a:srgbClr val="111111"/>
              </a:solidFill>
            </a:endParaRPr>
          </a:p>
          <a:p>
            <a:pPr lvl="0">
              <a:defRPr/>
            </a:pPr>
            <a:r>
              <a:rPr lang="en-US" sz="2800" b="1" i="1" kern="0" dirty="0">
                <a:solidFill>
                  <a:srgbClr val="111111"/>
                </a:solidFill>
              </a:rPr>
              <a:t>5) Click on upload documents</a:t>
            </a:r>
          </a:p>
          <a:p>
            <a:pPr lvl="0">
              <a:defRPr/>
            </a:pPr>
            <a:endParaRPr lang="en-US" sz="2800" b="1" i="1" kern="0" dirty="0">
              <a:solidFill>
                <a:srgbClr val="111111"/>
              </a:solidFill>
            </a:endParaRPr>
          </a:p>
          <a:p>
            <a:pPr lvl="0">
              <a:defRPr/>
            </a:pPr>
            <a:r>
              <a:rPr lang="en-US" sz="2800" b="1" i="1" kern="0" dirty="0">
                <a:solidFill>
                  <a:srgbClr val="111111"/>
                </a:solidFill>
              </a:rPr>
              <a:t>6) Post click on </a:t>
            </a:r>
            <a:r>
              <a:rPr lang="en-US" sz="2800" b="1" i="1" kern="0" dirty="0" smtClean="0">
                <a:solidFill>
                  <a:srgbClr val="111111"/>
                </a:solidFill>
              </a:rPr>
              <a:t>submit, the window </a:t>
            </a:r>
            <a:r>
              <a:rPr lang="en-US" sz="2800" b="1" i="1" kern="0" dirty="0">
                <a:solidFill>
                  <a:srgbClr val="111111"/>
                </a:solidFill>
              </a:rPr>
              <a:t>will </a:t>
            </a:r>
            <a:r>
              <a:rPr lang="en-US" sz="2800" b="1" i="1" kern="0" dirty="0" smtClean="0">
                <a:solidFill>
                  <a:srgbClr val="111111"/>
                </a:solidFill>
              </a:rPr>
              <a:t>appear</a:t>
            </a:r>
          </a:p>
          <a:p>
            <a:pPr lvl="0">
              <a:defRPr/>
            </a:pPr>
            <a:r>
              <a:rPr lang="en-US" sz="2800" b="1" i="1" kern="0" dirty="0" smtClean="0">
                <a:solidFill>
                  <a:srgbClr val="111111"/>
                </a:solidFill>
              </a:rPr>
              <a:t> </a:t>
            </a:r>
            <a:r>
              <a:rPr lang="en-US" sz="2800" b="1" i="1" kern="0" dirty="0">
                <a:solidFill>
                  <a:srgbClr val="111111"/>
                </a:solidFill>
              </a:rPr>
              <a:t>which </a:t>
            </a:r>
            <a:r>
              <a:rPr lang="en-US" sz="2800" b="1" i="1" kern="0" dirty="0" smtClean="0">
                <a:solidFill>
                  <a:srgbClr val="111111"/>
                </a:solidFill>
              </a:rPr>
              <a:t>will ask </a:t>
            </a:r>
            <a:r>
              <a:rPr lang="en-US" sz="2800" b="1" i="1" kern="0" dirty="0">
                <a:solidFill>
                  <a:srgbClr val="111111"/>
                </a:solidFill>
              </a:rPr>
              <a:t>you for payment then </a:t>
            </a:r>
            <a:endParaRPr lang="en-US" sz="2800" b="1" i="1" kern="0" dirty="0" smtClean="0">
              <a:solidFill>
                <a:srgbClr val="111111"/>
              </a:solidFill>
            </a:endParaRPr>
          </a:p>
          <a:p>
            <a:pPr lvl="0">
              <a:defRPr/>
            </a:pPr>
            <a:r>
              <a:rPr lang="en-US" sz="2800" b="1" i="1" kern="0" dirty="0" smtClean="0">
                <a:solidFill>
                  <a:srgbClr val="111111"/>
                </a:solidFill>
              </a:rPr>
              <a:t>select </a:t>
            </a:r>
            <a:r>
              <a:rPr lang="en-US" sz="2800" b="1" i="1" kern="0" dirty="0">
                <a:solidFill>
                  <a:srgbClr val="111111"/>
                </a:solidFill>
              </a:rPr>
              <a:t>proper </a:t>
            </a:r>
            <a:r>
              <a:rPr lang="en-US" sz="2800" b="1" i="1" kern="0" dirty="0" smtClean="0">
                <a:solidFill>
                  <a:srgbClr val="111111"/>
                </a:solidFill>
              </a:rPr>
              <a:t>payment option</a:t>
            </a:r>
            <a:r>
              <a:rPr lang="en-US" sz="2800" b="1" i="1" kern="0" dirty="0">
                <a:solidFill>
                  <a:srgbClr val="111111"/>
                </a:solidFill>
              </a:rPr>
              <a:t>, make payment </a:t>
            </a:r>
            <a:r>
              <a:rPr lang="en-US" sz="2800" b="1" i="1" kern="0" dirty="0" smtClean="0">
                <a:solidFill>
                  <a:srgbClr val="111111"/>
                </a:solidFill>
              </a:rPr>
              <a:t>and</a:t>
            </a:r>
          </a:p>
          <a:p>
            <a:pPr lvl="0">
              <a:defRPr/>
            </a:pPr>
            <a:r>
              <a:rPr lang="en-US" sz="2800" b="1" i="1" kern="0" dirty="0" smtClean="0">
                <a:solidFill>
                  <a:srgbClr val="111111"/>
                </a:solidFill>
              </a:rPr>
              <a:t> </a:t>
            </a:r>
            <a:r>
              <a:rPr lang="en-US" sz="2800" b="1" i="1" kern="0" dirty="0">
                <a:solidFill>
                  <a:srgbClr val="111111"/>
                </a:solidFill>
              </a:rPr>
              <a:t>submit</a:t>
            </a:r>
          </a:p>
          <a:p>
            <a:pPr lvl="0">
              <a:defRPr/>
            </a:pPr>
            <a:endParaRPr lang="en-US" sz="2800" b="1" i="1" kern="0" dirty="0">
              <a:solidFill>
                <a:srgbClr val="111111"/>
              </a:solidFill>
            </a:endParaRPr>
          </a:p>
          <a:p>
            <a:pPr lvl="0">
              <a:defRPr/>
            </a:pPr>
            <a:r>
              <a:rPr lang="en-US" sz="2800" b="1" i="1" kern="0" dirty="0">
                <a:solidFill>
                  <a:srgbClr val="111111"/>
                </a:solidFill>
              </a:rPr>
              <a:t>7) Then after 5 to 6 or 20 days you can download </a:t>
            </a:r>
            <a:endParaRPr lang="en-US" sz="2800" b="1" i="1" kern="0" dirty="0" smtClean="0">
              <a:solidFill>
                <a:srgbClr val="111111"/>
              </a:solidFill>
            </a:endParaRPr>
          </a:p>
          <a:p>
            <a:pPr lvl="0">
              <a:defRPr/>
            </a:pPr>
            <a:r>
              <a:rPr lang="en-US" sz="2800" b="1" i="1" kern="0" dirty="0" smtClean="0">
                <a:solidFill>
                  <a:srgbClr val="111111"/>
                </a:solidFill>
              </a:rPr>
              <a:t>Soft copy </a:t>
            </a:r>
            <a:r>
              <a:rPr lang="en-US" sz="2800" b="1" i="1" kern="0" dirty="0">
                <a:solidFill>
                  <a:srgbClr val="111111"/>
                </a:solidFill>
              </a:rPr>
              <a:t>of senior citizen certificate</a:t>
            </a:r>
            <a:endParaRPr lang="en-US" sz="2800" b="1" i="1" kern="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1080359"/>
            <a:ext cx="4667250" cy="494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8" y="1287445"/>
            <a:ext cx="11308802" cy="5407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5134" y="208189"/>
            <a:ext cx="668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REQUIRED </a:t>
            </a:r>
            <a:r>
              <a:rPr lang="en-US" sz="4400" b="1" u="sng" dirty="0" smtClean="0">
                <a:solidFill>
                  <a:srgbClr val="FF0000"/>
                </a:solidFill>
              </a:rPr>
              <a:t>DOCUMENTS :-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0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8" y="1320706"/>
            <a:ext cx="10940143" cy="52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18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1877785"/>
            <a:ext cx="112912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Name </a:t>
            </a:r>
            <a:r>
              <a:rPr 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and Gender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Date </a:t>
            </a:r>
            <a:r>
              <a:rPr 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of Birth and </a:t>
            </a: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Blood group</a:t>
            </a:r>
            <a:endParaRPr 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Address</a:t>
            </a:r>
            <a:r>
              <a:rPr 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, District, contact numbers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email address.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Religion</a:t>
            </a:r>
            <a:endParaRPr 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Year </a:t>
            </a:r>
            <a:r>
              <a:rPr 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of Retirement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Retired </a:t>
            </a:r>
            <a:r>
              <a:rPr 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Spouse’s </a:t>
            </a:r>
            <a:r>
              <a:rPr 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Relative’s </a:t>
            </a:r>
            <a:r>
              <a:rPr 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Details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253093"/>
            <a:ext cx="11748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u="sng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Information </a:t>
            </a:r>
            <a:r>
              <a:rPr lang="en-US" sz="4400" b="1" i="0" u="sng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required for</a:t>
            </a:r>
            <a:r>
              <a:rPr lang="en-US" sz="4400" b="1" i="0" u="sng" strike="noStrike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0" u="sng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applying</a:t>
            </a:r>
          </a:p>
          <a:p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US" sz="4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0" u="sng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Senior Citizen Certificate:-</a:t>
            </a:r>
            <a:endParaRPr lang="en-US" sz="4400" b="1" i="0" u="sng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89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4" y="1634974"/>
            <a:ext cx="9118826" cy="5086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9866" y="65314"/>
            <a:ext cx="8049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  TRACKING PROCEDURE OF</a:t>
            </a:r>
          </a:p>
          <a:p>
            <a:r>
              <a:rPr lang="en-US" sz="4800" b="1" u="sng" dirty="0">
                <a:solidFill>
                  <a:srgbClr val="FF0000"/>
                </a:solidFill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</a:rPr>
              <a:t>    ONLINE </a:t>
            </a:r>
            <a:r>
              <a:rPr lang="en-US" sz="4800" b="1" u="sng" dirty="0" smtClean="0">
                <a:solidFill>
                  <a:srgbClr val="FF0000"/>
                </a:solidFill>
              </a:rPr>
              <a:t>APPICATION :-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28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362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Calibri,Bold</vt:lpstr>
      <vt:lpstr>Linux Libertine</vt:lpstr>
      <vt:lpstr>Office Theme</vt:lpstr>
      <vt:lpstr>     ONLINE  APPLICATION                            FOR SENIOR CITIZEN CERTIFICATE</vt:lpstr>
      <vt:lpstr>PowerPoint Presentation</vt:lpstr>
      <vt:lpstr>SENIOR CITIZEN CERTIFICATE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application for senior citizen certificate</dc:title>
  <dc:creator>WIN 10</dc:creator>
  <cp:lastModifiedBy>WIN 10</cp:lastModifiedBy>
  <cp:revision>28</cp:revision>
  <cp:lastPrinted>2019-10-31T04:24:36Z</cp:lastPrinted>
  <dcterms:created xsi:type="dcterms:W3CDTF">2019-10-30T15:02:43Z</dcterms:created>
  <dcterms:modified xsi:type="dcterms:W3CDTF">2019-10-31T04:34:31Z</dcterms:modified>
</cp:coreProperties>
</file>