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4048-8A5A-4563-B5D8-AD30D3869ACA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800-B2D2-41D1-A9A3-95E3B6C4B6A5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4048-8A5A-4563-B5D8-AD30D3869ACA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800-B2D2-41D1-A9A3-95E3B6C4B6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4048-8A5A-4563-B5D8-AD30D3869ACA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800-B2D2-41D1-A9A3-95E3B6C4B6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4048-8A5A-4563-B5D8-AD30D3869ACA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800-B2D2-41D1-A9A3-95E3B6C4B6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4048-8A5A-4563-B5D8-AD30D3869ACA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800-B2D2-41D1-A9A3-95E3B6C4B6A5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4048-8A5A-4563-B5D8-AD30D3869ACA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800-B2D2-41D1-A9A3-95E3B6C4B6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4048-8A5A-4563-B5D8-AD30D3869ACA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800-B2D2-41D1-A9A3-95E3B6C4B6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4048-8A5A-4563-B5D8-AD30D3869ACA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800-B2D2-41D1-A9A3-95E3B6C4B6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4048-8A5A-4563-B5D8-AD30D3869ACA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800-B2D2-41D1-A9A3-95E3B6C4B6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4048-8A5A-4563-B5D8-AD30D3869ACA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800-B2D2-41D1-A9A3-95E3B6C4B6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4048-8A5A-4563-B5D8-AD30D3869ACA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DAE800-B2D2-41D1-A9A3-95E3B6C4B6A5}" type="slidenum">
              <a:rPr lang="en-IN" smtClean="0"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F4048-8A5A-4563-B5D8-AD30D3869ACA}" type="datetimeFigureOut">
              <a:rPr lang="en-IN" smtClean="0"/>
              <a:t>05-11-2019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DAE800-B2D2-41D1-A9A3-95E3B6C4B6A5}" type="slidenum">
              <a:rPr lang="en-IN" smtClean="0"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851648" cy="1828800"/>
          </a:xfrm>
        </p:spPr>
        <p:txBody>
          <a:bodyPr/>
          <a:lstStyle/>
          <a:p>
            <a:r>
              <a:rPr lang="en-IN" dirty="0" smtClean="0"/>
              <a:t>Use </a:t>
            </a:r>
            <a:r>
              <a:rPr lang="en-IN" dirty="0" err="1" smtClean="0"/>
              <a:t>ShareIt</a:t>
            </a:r>
            <a:r>
              <a:rPr lang="en-IN" dirty="0" smtClean="0"/>
              <a:t> App To Share The Files With Others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Nikalje Darshan Jagdish</a:t>
            </a:r>
          </a:p>
          <a:p>
            <a:r>
              <a:rPr lang="en-IN" dirty="0" smtClean="0"/>
              <a:t>(Deputy Collector)</a:t>
            </a:r>
          </a:p>
          <a:p>
            <a:r>
              <a:rPr lang="en-IN" dirty="0" smtClean="0"/>
              <a:t>Classroom : A </a:t>
            </a:r>
          </a:p>
          <a:p>
            <a:r>
              <a:rPr lang="en-IN" dirty="0" smtClean="0"/>
              <a:t>Roll No : 37</a:t>
            </a:r>
            <a:endParaRPr lang="en-IN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51685" b="62097"/>
          <a:stretch/>
        </p:blipFill>
        <p:spPr bwMode="auto">
          <a:xfrm>
            <a:off x="311297" y="4653136"/>
            <a:ext cx="5890517" cy="1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23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attachments\Screenshot_2019-11-04-22-01-59-559_com.lenovo.anyshare.gp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"/>
          <a:stretch/>
        </p:blipFill>
        <p:spPr bwMode="auto">
          <a:xfrm>
            <a:off x="876254" y="1844824"/>
            <a:ext cx="2935733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Steps to follow</a:t>
            </a:r>
            <a:endParaRPr lang="en-IN" dirty="0"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87117" b="62097"/>
          <a:stretch/>
        </p:blipFill>
        <p:spPr bwMode="auto">
          <a:xfrm>
            <a:off x="7812360" y="620688"/>
            <a:ext cx="1071357" cy="11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942149"/>
          </a:xfrm>
        </p:spPr>
        <p:txBody>
          <a:bodyPr/>
          <a:lstStyle/>
          <a:p>
            <a:r>
              <a:rPr lang="en-IN" dirty="0" smtClean="0"/>
              <a:t>Sender</a:t>
            </a:r>
          </a:p>
          <a:p>
            <a:endParaRPr lang="en-IN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014157"/>
          </a:xfrm>
        </p:spPr>
        <p:txBody>
          <a:bodyPr/>
          <a:lstStyle/>
          <a:p>
            <a:r>
              <a:rPr lang="en-IN" dirty="0" smtClean="0"/>
              <a:t>Receiver</a:t>
            </a:r>
            <a:endParaRPr lang="en-IN" dirty="0"/>
          </a:p>
        </p:txBody>
      </p:sp>
      <p:pic>
        <p:nvPicPr>
          <p:cNvPr id="10" name="Picture 3" descr="C:\Users\User\Desktop\attachments1\Screenshot_20191104-22014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"/>
          <a:stretch/>
        </p:blipFill>
        <p:spPr bwMode="auto">
          <a:xfrm>
            <a:off x="5233537" y="1762952"/>
            <a:ext cx="2940503" cy="50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4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Steps to follow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14157"/>
          </a:xfrm>
        </p:spPr>
        <p:txBody>
          <a:bodyPr/>
          <a:lstStyle/>
          <a:p>
            <a:r>
              <a:rPr lang="en-IN" dirty="0" smtClean="0"/>
              <a:t>Sender</a:t>
            </a:r>
          </a:p>
          <a:p>
            <a:endParaRPr lang="en-IN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014157"/>
          </a:xfrm>
        </p:spPr>
        <p:txBody>
          <a:bodyPr/>
          <a:lstStyle/>
          <a:p>
            <a:r>
              <a:rPr lang="en-IN" dirty="0" smtClean="0"/>
              <a:t>Receiver</a:t>
            </a:r>
            <a:endParaRPr lang="en-IN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87117" b="62097"/>
          <a:stretch/>
        </p:blipFill>
        <p:spPr bwMode="auto">
          <a:xfrm>
            <a:off x="7812360" y="620688"/>
            <a:ext cx="1071357" cy="11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User\Desktop\attachments\Screenshot_2019-11-04-22-02-19-402_com.lenovo.anyshare.gp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"/>
          <a:stretch/>
        </p:blipFill>
        <p:spPr bwMode="auto">
          <a:xfrm>
            <a:off x="683568" y="1731635"/>
            <a:ext cx="2998447" cy="512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attachments\Screenshot_2019-11-04-22-02-19-402_com.lenovo.anyshare.gp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"/>
          <a:stretch/>
        </p:blipFill>
        <p:spPr bwMode="auto">
          <a:xfrm>
            <a:off x="4974842" y="1731635"/>
            <a:ext cx="2999766" cy="51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20888"/>
            <a:ext cx="6753944" cy="1143000"/>
          </a:xfrm>
        </p:spPr>
        <p:txBody>
          <a:bodyPr>
            <a:noAutofit/>
          </a:bodyPr>
          <a:lstStyle/>
          <a:p>
            <a:pPr algn="ctr"/>
            <a:r>
              <a:rPr lang="en-IN" sz="8800" b="1" u="sng" dirty="0" smtClean="0">
                <a:latin typeface="Arial Black" pitchFamily="34" charset="0"/>
              </a:rPr>
              <a:t>Thank You</a:t>
            </a:r>
            <a:endParaRPr lang="en-IN" sz="8800" b="1" u="sng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780696"/>
          </a:xfrm>
        </p:spPr>
        <p:txBody>
          <a:bodyPr>
            <a:noAutofit/>
          </a:bodyPr>
          <a:lstStyle/>
          <a:p>
            <a:r>
              <a:rPr lang="en-IN" sz="4800" dirty="0">
                <a:latin typeface="Arial Black" pitchFamily="34" charset="0"/>
              </a:rPr>
              <a:t>Company Information</a:t>
            </a:r>
            <a:br>
              <a:rPr lang="en-IN" sz="4800" dirty="0">
                <a:latin typeface="Arial Black" pitchFamily="34" charset="0"/>
              </a:rPr>
            </a:br>
            <a:endParaRPr lang="en-IN" sz="4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839816"/>
          </a:xfrm>
        </p:spPr>
        <p:txBody>
          <a:bodyPr/>
          <a:lstStyle/>
          <a:p>
            <a:pPr algn="just"/>
            <a:r>
              <a:rPr lang="en-IN" sz="2800" b="1" dirty="0"/>
              <a:t>SHAREit</a:t>
            </a:r>
            <a:r>
              <a:rPr lang="en-IN" sz="2800" dirty="0"/>
              <a:t> (SHAREit Technologies Co.Ltd) is a </a:t>
            </a:r>
            <a:r>
              <a:rPr lang="en-IN" sz="2800" dirty="0" smtClean="0"/>
              <a:t>technology company</a:t>
            </a:r>
            <a:r>
              <a:rPr lang="en-IN" sz="2800" dirty="0"/>
              <a:t> founded in April 2015.</a:t>
            </a:r>
            <a:endParaRPr lang="en-IN" sz="2800" dirty="0" smtClean="0"/>
          </a:p>
          <a:p>
            <a:pPr algn="just"/>
            <a:r>
              <a:rPr lang="en-IN" sz="2800" dirty="0" smtClean="0"/>
              <a:t>SHAREit </a:t>
            </a:r>
            <a:r>
              <a:rPr lang="en-IN" sz="2800" dirty="0"/>
              <a:t>is a global internet technology company, mainly dedicated to mobile internet application </a:t>
            </a:r>
            <a:r>
              <a:rPr lang="en-IN" sz="2800" dirty="0" smtClean="0"/>
              <a:t>development.</a:t>
            </a:r>
          </a:p>
          <a:p>
            <a:pPr algn="just"/>
            <a:r>
              <a:rPr lang="en-IN" sz="2800" dirty="0"/>
              <a:t> SHAREit business network has reached up to 200 countries and regions, and has been regarded as “Nationally </a:t>
            </a:r>
            <a:r>
              <a:rPr lang="en-IN" sz="2800" dirty="0" smtClean="0"/>
              <a:t>Favoured </a:t>
            </a:r>
            <a:r>
              <a:rPr lang="en-IN" sz="2800" dirty="0"/>
              <a:t>App” in India, Indonesia, Mid-East, Africa, Russia etc</a:t>
            </a:r>
            <a:r>
              <a:rPr lang="en-IN" sz="2800" dirty="0" smtClean="0"/>
              <a:t>.</a:t>
            </a:r>
          </a:p>
          <a:p>
            <a:pPr algn="just"/>
            <a:endParaRPr lang="en-IN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87117" b="62097"/>
          <a:stretch/>
        </p:blipFill>
        <p:spPr bwMode="auto">
          <a:xfrm>
            <a:off x="7812360" y="620688"/>
            <a:ext cx="1071357" cy="11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3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dirty="0"/>
              <a:t>SHAREit has more than 1.8 billion users worldwide, and there are more than 500 employees in the company</a:t>
            </a:r>
            <a:r>
              <a:rPr lang="en-IN" sz="2800" dirty="0" smtClean="0"/>
              <a:t>. </a:t>
            </a:r>
          </a:p>
          <a:p>
            <a:pPr algn="just"/>
            <a:r>
              <a:rPr lang="en-IN" sz="2800" dirty="0"/>
              <a:t> It has offices in Singapore, New Delhi, Bangalore (Silicon Valley of Asia), Beijing and Shanghai</a:t>
            </a:r>
            <a:r>
              <a:rPr lang="en-IN" sz="2800" dirty="0" smtClean="0"/>
              <a:t>.</a:t>
            </a:r>
          </a:p>
          <a:p>
            <a:pPr algn="just"/>
            <a:r>
              <a:rPr lang="en-IN" sz="2800" dirty="0" err="1"/>
              <a:t>SHAREit’s</a:t>
            </a:r>
            <a:r>
              <a:rPr lang="en-IN" sz="2800" dirty="0"/>
              <a:t> Monthly Active Users (MAU) has exceeded 500 million users 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Autofit/>
          </a:bodyPr>
          <a:lstStyle/>
          <a:p>
            <a:r>
              <a:rPr lang="en-IN" sz="4800" dirty="0">
                <a:latin typeface="Arial Black" pitchFamily="34" charset="0"/>
              </a:rPr>
              <a:t>Company Information</a:t>
            </a:r>
            <a:br>
              <a:rPr lang="en-IN" sz="4800" dirty="0">
                <a:latin typeface="Arial Black" pitchFamily="34" charset="0"/>
              </a:rPr>
            </a:br>
            <a:endParaRPr lang="en-IN" sz="4800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87117" b="62097"/>
          <a:stretch/>
        </p:blipFill>
        <p:spPr bwMode="auto">
          <a:xfrm>
            <a:off x="7812360" y="620688"/>
            <a:ext cx="1071357" cy="11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92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IN" sz="4800" dirty="0" err="1" smtClean="0">
                <a:latin typeface="Arial Black" pitchFamily="34" charset="0"/>
              </a:rPr>
              <a:t>ShareIt</a:t>
            </a:r>
            <a:endParaRPr lang="en-IN" sz="4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24536"/>
          </a:xfrm>
        </p:spPr>
        <p:txBody>
          <a:bodyPr>
            <a:normAutofit/>
          </a:bodyPr>
          <a:lstStyle/>
          <a:p>
            <a:pPr algn="just"/>
            <a:r>
              <a:rPr lang="en-IN" sz="2800" dirty="0"/>
              <a:t>Users can use SHAREit to transfer files including photos, videos, music, contacts, apps and any other files. </a:t>
            </a:r>
            <a:endParaRPr lang="en-IN" sz="2800" dirty="0" smtClean="0"/>
          </a:p>
          <a:p>
            <a:pPr algn="just"/>
            <a:r>
              <a:rPr lang="en-IN" sz="2800" dirty="0" smtClean="0"/>
              <a:t>SHAREit </a:t>
            </a:r>
            <a:r>
              <a:rPr lang="en-IN" sz="2800" dirty="0"/>
              <a:t>application allows </a:t>
            </a:r>
            <a:r>
              <a:rPr lang="en-IN" sz="2800" dirty="0" smtClean="0"/>
              <a:t>Windows,</a:t>
            </a:r>
            <a:r>
              <a:rPr lang="en-IN" sz="2800" dirty="0"/>
              <a:t> </a:t>
            </a:r>
            <a:r>
              <a:rPr lang="en-IN" sz="2800" dirty="0" smtClean="0"/>
              <a:t>Windows Phones,</a:t>
            </a:r>
            <a:r>
              <a:rPr lang="en-IN" sz="2800" dirty="0"/>
              <a:t> </a:t>
            </a:r>
            <a:r>
              <a:rPr lang="en-IN" sz="2800" dirty="0" smtClean="0"/>
              <a:t>Android, </a:t>
            </a:r>
            <a:r>
              <a:rPr lang="en-IN" sz="2800" dirty="0"/>
              <a:t>and </a:t>
            </a:r>
            <a:r>
              <a:rPr lang="en-IN" sz="2800" dirty="0" err="1" smtClean="0"/>
              <a:t>iOS</a:t>
            </a:r>
            <a:r>
              <a:rPr lang="en-IN" sz="2800" dirty="0"/>
              <a:t> devices to transfer files </a:t>
            </a:r>
            <a:r>
              <a:rPr lang="en-IN" sz="2800" dirty="0" smtClean="0"/>
              <a:t>directly.</a:t>
            </a:r>
            <a:r>
              <a:rPr lang="en-IN" sz="2800" dirty="0"/>
              <a:t> </a:t>
            </a:r>
            <a:endParaRPr lang="en-IN" sz="2800" dirty="0" smtClean="0"/>
          </a:p>
          <a:p>
            <a:pPr algn="just"/>
            <a:r>
              <a:rPr lang="en-IN" sz="2800" dirty="0" smtClean="0"/>
              <a:t>It </a:t>
            </a:r>
            <a:r>
              <a:rPr lang="en-IN" sz="2800" dirty="0"/>
              <a:t>is currently available in 45 languages including English, Hindi, Bangla, Indonesian, French, Spanish, Russian, </a:t>
            </a:r>
            <a:r>
              <a:rPr lang="en-IN" sz="2800" dirty="0" smtClean="0"/>
              <a:t>Arabic</a:t>
            </a:r>
            <a:r>
              <a:rPr lang="en-IN" sz="2800" dirty="0"/>
              <a:t> </a:t>
            </a:r>
            <a:r>
              <a:rPr lang="en-IN" sz="2800" dirty="0" smtClean="0"/>
              <a:t>and</a:t>
            </a:r>
            <a:r>
              <a:rPr lang="en-IN" sz="2800" dirty="0"/>
              <a:t> </a:t>
            </a:r>
            <a:r>
              <a:rPr lang="en-IN" sz="2800" dirty="0" smtClean="0"/>
              <a:t>Chinese</a:t>
            </a:r>
            <a:endParaRPr lang="en-IN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87117" b="62097"/>
          <a:stretch/>
        </p:blipFill>
        <p:spPr bwMode="auto">
          <a:xfrm>
            <a:off x="7812360" y="620688"/>
            <a:ext cx="1071357" cy="11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4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n-IN" sz="2800" dirty="0"/>
              <a:t>The SHAREit application uses a secure connection protocol and has transfer speeds faster than Bluetooth and NFC</a:t>
            </a:r>
            <a:r>
              <a:rPr lang="en-IN" sz="2800" dirty="0" smtClean="0"/>
              <a:t>.</a:t>
            </a:r>
          </a:p>
          <a:p>
            <a:pPr algn="just"/>
            <a:r>
              <a:rPr lang="en-IN" sz="2800" dirty="0"/>
              <a:t>SHAREit </a:t>
            </a:r>
            <a:r>
              <a:rPr lang="en-IN" sz="2800" dirty="0" smtClean="0"/>
              <a:t>was </a:t>
            </a:r>
            <a:r>
              <a:rPr lang="en-IN" sz="2800" dirty="0"/>
              <a:t>developed, based on Wi-Fi Direct </a:t>
            </a:r>
            <a:r>
              <a:rPr lang="en-IN" sz="2800" dirty="0" smtClean="0"/>
              <a:t>method.</a:t>
            </a:r>
          </a:p>
          <a:p>
            <a:pPr algn="just"/>
            <a:r>
              <a:rPr lang="en-IN" sz="2800" dirty="0"/>
              <a:t>SHAREit is also one of the top 10 most downloaded apps on Google Play for the past 10 </a:t>
            </a:r>
            <a:r>
              <a:rPr lang="en-IN" sz="2800" dirty="0" smtClean="0"/>
              <a:t>years.</a:t>
            </a:r>
            <a:endParaRPr lang="en-IN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en-IN" sz="4800" dirty="0" err="1" smtClean="0">
                <a:latin typeface="Arial Black" pitchFamily="34" charset="0"/>
              </a:rPr>
              <a:t>ShareIt</a:t>
            </a:r>
            <a:endParaRPr lang="en-IN" sz="4800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87117" b="62097"/>
          <a:stretch/>
        </p:blipFill>
        <p:spPr bwMode="auto">
          <a:xfrm>
            <a:off x="7812360" y="620688"/>
            <a:ext cx="1071357" cy="11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30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Steps to follow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14157"/>
          </a:xfrm>
        </p:spPr>
        <p:txBody>
          <a:bodyPr/>
          <a:lstStyle/>
          <a:p>
            <a:r>
              <a:rPr lang="en-IN" dirty="0" smtClean="0"/>
              <a:t>Sender</a:t>
            </a:r>
          </a:p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014157"/>
          </a:xfrm>
        </p:spPr>
        <p:txBody>
          <a:bodyPr/>
          <a:lstStyle/>
          <a:p>
            <a:r>
              <a:rPr lang="en-IN" dirty="0" smtClean="0"/>
              <a:t>Receiver</a:t>
            </a:r>
            <a:endParaRPr lang="en-IN" dirty="0"/>
          </a:p>
        </p:txBody>
      </p:sp>
      <p:pic>
        <p:nvPicPr>
          <p:cNvPr id="1026" name="Picture 2" descr="C:\Users\User\Desktop\attachments\Screenshot_2019-11-04-21-56-27-593_com.lenovo.anyshare.gp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"/>
          <a:stretch/>
        </p:blipFill>
        <p:spPr bwMode="auto">
          <a:xfrm>
            <a:off x="827584" y="1700807"/>
            <a:ext cx="2955186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attachments1\Screenshot_20191104-21562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/>
          <a:stretch/>
        </p:blipFill>
        <p:spPr bwMode="auto">
          <a:xfrm>
            <a:off x="5220072" y="1772816"/>
            <a:ext cx="2884821" cy="50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87117" b="62097"/>
          <a:stretch/>
        </p:blipFill>
        <p:spPr bwMode="auto">
          <a:xfrm>
            <a:off x="7812360" y="620688"/>
            <a:ext cx="1071357" cy="11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5"/>
          <p:cNvSpPr/>
          <p:nvPr/>
        </p:nvSpPr>
        <p:spPr>
          <a:xfrm>
            <a:off x="1838849" y="2870827"/>
            <a:ext cx="242316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Up Arrow 9"/>
          <p:cNvSpPr/>
          <p:nvPr/>
        </p:nvSpPr>
        <p:spPr>
          <a:xfrm>
            <a:off x="6868475" y="2706897"/>
            <a:ext cx="242316" cy="64807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588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942149"/>
          </a:xfrm>
        </p:spPr>
        <p:txBody>
          <a:bodyPr/>
          <a:lstStyle/>
          <a:p>
            <a:r>
              <a:rPr lang="en-IN" dirty="0" smtClean="0"/>
              <a:t>Sender</a:t>
            </a:r>
          </a:p>
          <a:p>
            <a:endParaRPr lang="en-IN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014157"/>
          </a:xfrm>
        </p:spPr>
        <p:txBody>
          <a:bodyPr/>
          <a:lstStyle/>
          <a:p>
            <a:r>
              <a:rPr lang="en-IN" dirty="0" smtClean="0"/>
              <a:t>Receiver</a:t>
            </a:r>
            <a:endParaRPr lang="en-IN" dirty="0"/>
          </a:p>
        </p:txBody>
      </p:sp>
      <p:pic>
        <p:nvPicPr>
          <p:cNvPr id="2050" name="Picture 2" descr="C:\Users\User\Desktop\attachments\Screenshot_2019-11-04-22-01-01-735_com.lenovo.anyshare.gp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/>
          <a:stretch/>
        </p:blipFill>
        <p:spPr bwMode="auto">
          <a:xfrm>
            <a:off x="755576" y="1823662"/>
            <a:ext cx="3073486" cy="50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Steps to follow</a:t>
            </a:r>
            <a:endParaRPr lang="en-IN" dirty="0">
              <a:latin typeface="Arial Black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87117" b="62097"/>
          <a:stretch/>
        </p:blipFill>
        <p:spPr bwMode="auto">
          <a:xfrm>
            <a:off x="7812360" y="620688"/>
            <a:ext cx="1071357" cy="11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Up Arrow 9"/>
          <p:cNvSpPr/>
          <p:nvPr/>
        </p:nvSpPr>
        <p:spPr>
          <a:xfrm>
            <a:off x="3347864" y="4725144"/>
            <a:ext cx="242316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1" name="Picture 3" descr="C:\Users\User\Desktop\attachments1\Screenshot_20191104-22012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"/>
          <a:stretch/>
        </p:blipFill>
        <p:spPr bwMode="auto">
          <a:xfrm>
            <a:off x="5148064" y="1762952"/>
            <a:ext cx="2956829" cy="50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Steps to follow</a:t>
            </a:r>
            <a:endParaRPr lang="en-IN" dirty="0"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87117" b="62097"/>
          <a:stretch/>
        </p:blipFill>
        <p:spPr bwMode="auto">
          <a:xfrm>
            <a:off x="7812360" y="620688"/>
            <a:ext cx="1071357" cy="11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14157"/>
          </a:xfrm>
        </p:spPr>
        <p:txBody>
          <a:bodyPr/>
          <a:lstStyle/>
          <a:p>
            <a:r>
              <a:rPr lang="en-IN" dirty="0" smtClean="0"/>
              <a:t>Sender</a:t>
            </a:r>
          </a:p>
          <a:p>
            <a:endParaRPr lang="en-IN" dirty="0"/>
          </a:p>
        </p:txBody>
      </p:sp>
      <p:sp>
        <p:nvSpPr>
          <p:cNvPr id="8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014157"/>
          </a:xfrm>
        </p:spPr>
        <p:txBody>
          <a:bodyPr/>
          <a:lstStyle/>
          <a:p>
            <a:r>
              <a:rPr lang="en-IN" dirty="0" smtClean="0"/>
              <a:t>Receiver</a:t>
            </a:r>
            <a:endParaRPr lang="en-IN" dirty="0"/>
          </a:p>
        </p:txBody>
      </p:sp>
      <p:pic>
        <p:nvPicPr>
          <p:cNvPr id="3074" name="Picture 2" descr="C:\Users\User\Desktop\attachments\Screenshot_2019-11-04-22-01-30-962_com.lenovo.anyshare.gp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"/>
          <a:stretch/>
        </p:blipFill>
        <p:spPr bwMode="auto">
          <a:xfrm>
            <a:off x="827583" y="1790760"/>
            <a:ext cx="2950795" cy="506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attachments1\Screenshot_20191104-22012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"/>
          <a:stretch/>
        </p:blipFill>
        <p:spPr bwMode="auto">
          <a:xfrm>
            <a:off x="5148064" y="1762952"/>
            <a:ext cx="2956829" cy="50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7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Steps to follow</a:t>
            </a:r>
            <a:endParaRPr lang="en-IN" dirty="0"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87117" b="62097"/>
          <a:stretch/>
        </p:blipFill>
        <p:spPr bwMode="auto">
          <a:xfrm>
            <a:off x="7812360" y="620688"/>
            <a:ext cx="1071357" cy="11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14157"/>
          </a:xfrm>
        </p:spPr>
        <p:txBody>
          <a:bodyPr/>
          <a:lstStyle/>
          <a:p>
            <a:r>
              <a:rPr lang="en-IN" dirty="0" smtClean="0"/>
              <a:t>Sender</a:t>
            </a:r>
          </a:p>
          <a:p>
            <a:endParaRPr lang="en-IN" dirty="0"/>
          </a:p>
        </p:txBody>
      </p:sp>
      <p:sp>
        <p:nvSpPr>
          <p:cNvPr id="8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014157"/>
          </a:xfrm>
        </p:spPr>
        <p:txBody>
          <a:bodyPr/>
          <a:lstStyle/>
          <a:p>
            <a:r>
              <a:rPr lang="en-IN" dirty="0" smtClean="0"/>
              <a:t>Receiver</a:t>
            </a:r>
            <a:endParaRPr lang="en-IN" dirty="0"/>
          </a:p>
        </p:txBody>
      </p:sp>
      <p:pic>
        <p:nvPicPr>
          <p:cNvPr id="4098" name="Picture 2" descr="C:\Users\User\Desktop\attachments\Screenshot_2019-11-04-22-01-40-114_com.lenovo.anyshare.gp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"/>
          <a:stretch/>
        </p:blipFill>
        <p:spPr bwMode="auto">
          <a:xfrm>
            <a:off x="755575" y="1762952"/>
            <a:ext cx="2954789" cy="50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attachments1\Screenshot_20191104-22014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"/>
          <a:stretch/>
        </p:blipFill>
        <p:spPr bwMode="auto">
          <a:xfrm>
            <a:off x="5233537" y="1762952"/>
            <a:ext cx="2940503" cy="50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4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121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Use ShareIt App To Share The Files With Others</vt:lpstr>
      <vt:lpstr>Company Information </vt:lpstr>
      <vt:lpstr>Company Information </vt:lpstr>
      <vt:lpstr>ShareIt</vt:lpstr>
      <vt:lpstr>ShareIt</vt:lpstr>
      <vt:lpstr>Steps to follow</vt:lpstr>
      <vt:lpstr>Steps to follow</vt:lpstr>
      <vt:lpstr>Steps to follow</vt:lpstr>
      <vt:lpstr>Steps to follow</vt:lpstr>
      <vt:lpstr>Steps to follow</vt:lpstr>
      <vt:lpstr>Steps to follow</vt:lpstr>
      <vt:lpstr>Thank You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ShareIt App To Share The Files With Others</dc:title>
  <dc:creator>User</dc:creator>
  <cp:lastModifiedBy>User</cp:lastModifiedBy>
  <cp:revision>15</cp:revision>
  <dcterms:created xsi:type="dcterms:W3CDTF">2019-11-01T13:01:12Z</dcterms:created>
  <dcterms:modified xsi:type="dcterms:W3CDTF">2019-11-05T03:07:59Z</dcterms:modified>
</cp:coreProperties>
</file>