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74" autoAdjust="0"/>
    <p:restoredTop sz="94662" autoAdjust="0"/>
  </p:normalViewPr>
  <p:slideViewPr>
    <p:cSldViewPr>
      <p:cViewPr>
        <p:scale>
          <a:sx n="70" d="100"/>
          <a:sy n="70" d="100"/>
        </p:scale>
        <p:origin x="-3378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16ACD7-1EFC-4B57-A645-42B0D1F808F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D159D5-B7C1-4B1E-9107-1317CC1DF2B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086600" cy="1600200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How To View My Details </a:t>
            </a:r>
            <a:r>
              <a:rPr lang="en-IN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</a:t>
            </a:r>
            <a:r>
              <a:rPr lang="en-IN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IN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MGNREGA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algn="r"/>
            <a:r>
              <a:rPr lang="en-IN" i="1" dirty="0" smtClean="0"/>
              <a:t>By- Anand O. Navhal</a:t>
            </a:r>
          </a:p>
          <a:p>
            <a:pPr marL="0" indent="0" algn="r">
              <a:buNone/>
            </a:pPr>
            <a:r>
              <a:rPr lang="en-IN" i="1" dirty="0" smtClean="0"/>
              <a:t>         Assistant Commissioner of State Tax (CPTP 6)</a:t>
            </a:r>
          </a:p>
          <a:p>
            <a:pPr marL="0" indent="0" algn="r">
              <a:buNone/>
            </a:pPr>
            <a:r>
              <a:rPr lang="en-IN" i="1" dirty="0"/>
              <a:t> </a:t>
            </a:r>
            <a:r>
              <a:rPr lang="en-IN" i="1" dirty="0" smtClean="0"/>
              <a:t>        Class-B</a:t>
            </a:r>
          </a:p>
          <a:p>
            <a:pPr marL="0" indent="0" algn="r">
              <a:buNone/>
            </a:pPr>
            <a:r>
              <a:rPr lang="en-IN" i="1" dirty="0"/>
              <a:t> </a:t>
            </a:r>
            <a:r>
              <a:rPr lang="en-IN" i="1" dirty="0" smtClean="0"/>
              <a:t>        Roll no.- B9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3929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Pictures\step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" y="228600"/>
            <a:ext cx="896223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705600" y="2819400"/>
            <a:ext cx="1905000" cy="1524000"/>
          </a:xfrm>
          <a:prstGeom prst="wedgeRoundRectCallout">
            <a:avLst>
              <a:gd name="adj1" fmla="val -85311"/>
              <a:gd name="adj2" fmla="val -16306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 Find your name in the list and Click on the Job card number adjacent to it..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Pictures\Screenshot_2019-10-22 National Rural Employement Gaurantee Act(NREG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05000"/>
            <a:ext cx="800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5356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list has names in 4 different colours as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follows: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Pictures\step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060"/>
            <a:ext cx="9050355" cy="62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121021" y="2577152"/>
            <a:ext cx="3022979" cy="4191000"/>
          </a:xfrm>
          <a:prstGeom prst="wedgeRoundRectCallout">
            <a:avLst>
              <a:gd name="adj1" fmla="val -67295"/>
              <a:gd name="adj2" fmla="val -48604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 The Job Card window will be displayed with the details as follows:</a:t>
            </a:r>
          </a:p>
          <a:p>
            <a:pPr algn="ctr"/>
            <a:r>
              <a:rPr lang="en-US" dirty="0" smtClean="0"/>
              <a:t>Job Card No.,</a:t>
            </a:r>
          </a:p>
          <a:p>
            <a:pPr algn="ctr"/>
            <a:r>
              <a:rPr lang="en-US" dirty="0" smtClean="0"/>
              <a:t>Photograph, </a:t>
            </a:r>
          </a:p>
          <a:p>
            <a:pPr algn="ctr"/>
            <a:r>
              <a:rPr lang="en-US" dirty="0" smtClean="0"/>
              <a:t>Name of Head of Household,</a:t>
            </a:r>
          </a:p>
          <a:p>
            <a:pPr algn="ctr"/>
            <a:r>
              <a:rPr lang="en-US" dirty="0" smtClean="0"/>
              <a:t>Category,</a:t>
            </a:r>
          </a:p>
          <a:p>
            <a:pPr algn="ctr"/>
            <a:r>
              <a:rPr lang="en-US" dirty="0" smtClean="0"/>
              <a:t>Address,</a:t>
            </a:r>
          </a:p>
          <a:p>
            <a:pPr algn="ctr"/>
            <a:r>
              <a:rPr lang="en-US" dirty="0" smtClean="0"/>
              <a:t>Whether belonging to BPL family,</a:t>
            </a:r>
          </a:p>
          <a:p>
            <a:pPr algn="ctr"/>
            <a:r>
              <a:rPr lang="en-US" dirty="0" smtClean="0"/>
              <a:t>Details of applicants of household,</a:t>
            </a:r>
          </a:p>
          <a:p>
            <a:pPr algn="ctr"/>
            <a:r>
              <a:rPr lang="en-US" dirty="0" smtClean="0"/>
              <a:t>Signature of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Pictures\step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4516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676400" y="5482988"/>
            <a:ext cx="6248400" cy="1375012"/>
          </a:xfrm>
          <a:prstGeom prst="wedgeRoundRectCallout">
            <a:avLst>
              <a:gd name="adj1" fmla="val -12245"/>
              <a:gd name="adj2" fmla="val -8686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Job Card also displays: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Requested Period of Employment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Period and Work on which Employment offered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Period and Work on which Employment Given.</a:t>
            </a:r>
          </a:p>
        </p:txBody>
      </p:sp>
    </p:spTree>
    <p:extLst>
      <p:ext uri="{BB962C8B-B14F-4D97-AF65-F5344CB8AC3E}">
        <p14:creationId xmlns:p14="http://schemas.microsoft.com/office/powerpoint/2010/main" val="39788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838200" y="762000"/>
            <a:ext cx="7239000" cy="51816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671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About MGNREGA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Rural Emp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loyment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Guarantee Act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2005</a:t>
            </a:r>
          </a:p>
          <a:p>
            <a:pPr algn="ctr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43103"/>
              </p:ext>
            </p:extLst>
          </p:nvPr>
        </p:nvGraphicFramePr>
        <p:xfrm>
          <a:off x="457200" y="2583021"/>
          <a:ext cx="8229600" cy="3901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Mission statement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"It aims to enhance livelihood security in rural areas by providing at least 100 days of wage employment in a financial year to every household whose adult members volunteer to do unskilled manual work</a:t>
                      </a:r>
                      <a:r>
                        <a:rPr lang="en-US" sz="2400" dirty="0"/>
                        <a:t>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Launched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Feb 2006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6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About MGNREGA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305800" cy="4830763"/>
          </a:xfrm>
        </p:spPr>
        <p:txBody>
          <a:bodyPr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Adult members of a rural household, willing to do unskilled manual work, may apply for registration in writing or orally to the local Gram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Panchayat.</a:t>
            </a:r>
          </a:p>
          <a:p>
            <a:pPr algn="just"/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Gram Panchayat after due verification will issue a Job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Card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within 15 days of application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Employment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will be given within 15 days of application for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work.</a:t>
            </a:r>
          </a:p>
          <a:p>
            <a:pPr algn="just"/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should ordinarily be provided within 5 km radius of the village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Social Audit has to be done by the Gram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Sabha.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Job Card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Worker/Applicant’s  details are stored in his/her Job card.</a:t>
            </a:r>
          </a:p>
          <a:p>
            <a:pPr algn="just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Job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Card is a key document that records workers’ entitlements under MGNREGA. It legally empowers the registered households to apply for work, ensures transparency and protects workers against fraud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chemeClr val="tx1"/>
              </a:buClr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Job Card will bear the photograph of all adult members of the household willing to work under MGNREGA and is free of 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cost.</a:t>
            </a: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1981200" y="1524000"/>
            <a:ext cx="5867400" cy="38100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</a:rPr>
              <a:t>How to View My Details in Job Card </a:t>
            </a:r>
            <a:r>
              <a:rPr lang="en-US" sz="4000" b="1" dirty="0" smtClean="0">
                <a:solidFill>
                  <a:sysClr val="windowText" lastClr="000000"/>
                </a:solidFill>
              </a:rPr>
              <a:t>on </a:t>
            </a:r>
            <a:r>
              <a:rPr lang="en-US" sz="4000" b="1" dirty="0" smtClean="0">
                <a:solidFill>
                  <a:sysClr val="windowText" lastClr="000000"/>
                </a:solidFill>
              </a:rPr>
              <a:t>MGNREGA Portal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step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228600"/>
            <a:ext cx="903316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105400" y="1531961"/>
            <a:ext cx="2362200" cy="1371600"/>
          </a:xfrm>
          <a:prstGeom prst="wedgeRoundRectCallout">
            <a:avLst>
              <a:gd name="adj1" fmla="val -152562"/>
              <a:gd name="adj2" fmla="val -9769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/>
              <a:t>Open MGNREGA Portal on browser window.</a:t>
            </a:r>
          </a:p>
          <a:p>
            <a:pPr algn="ctr"/>
            <a:r>
              <a:rPr lang="en-US" dirty="0" smtClean="0"/>
              <a:t>www.nrega.nic.in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876550" y="5468203"/>
            <a:ext cx="2019300" cy="914400"/>
          </a:xfrm>
          <a:prstGeom prst="wedgeRoundRectCallout">
            <a:avLst>
              <a:gd name="adj1" fmla="val -151276"/>
              <a:gd name="adj2" fmla="val -192723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Click on Job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Pictures\step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4516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943600" y="4419600"/>
            <a:ext cx="1676400" cy="762000"/>
          </a:xfrm>
          <a:prstGeom prst="wedgeRoundRectCallout">
            <a:avLst>
              <a:gd name="adj1" fmla="val -78031"/>
              <a:gd name="adj2" fmla="val -22276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Select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novo\Pictures\step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228600"/>
            <a:ext cx="903595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096000" y="2819400"/>
            <a:ext cx="2667000" cy="2971800"/>
          </a:xfrm>
          <a:prstGeom prst="wedgeRoundRectCallout">
            <a:avLst>
              <a:gd name="adj1" fmla="val -69959"/>
              <a:gd name="adj2" fmla="val -5322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Enter the details in the fields.</a:t>
            </a:r>
          </a:p>
          <a:p>
            <a:pPr marL="342900" indent="-342900" algn="ctr">
              <a:buAutoNum type="alphaLcParenR"/>
            </a:pPr>
            <a:r>
              <a:rPr lang="en-US" dirty="0" smtClean="0"/>
              <a:t>Financial Year</a:t>
            </a:r>
          </a:p>
          <a:p>
            <a:pPr algn="ctr"/>
            <a:r>
              <a:rPr lang="en-US" dirty="0" smtClean="0"/>
              <a:t>b) District</a:t>
            </a:r>
          </a:p>
          <a:p>
            <a:pPr algn="ctr"/>
            <a:r>
              <a:rPr lang="en-US" dirty="0" smtClean="0"/>
              <a:t>c) Block</a:t>
            </a:r>
          </a:p>
          <a:p>
            <a:pPr algn="ctr"/>
            <a:r>
              <a:rPr lang="en-US" dirty="0" smtClean="0"/>
              <a:t>d) Panchayat</a:t>
            </a:r>
          </a:p>
          <a:p>
            <a:pPr algn="ctr"/>
            <a:r>
              <a:rPr lang="en-US" dirty="0" smtClean="0"/>
              <a:t>And Click on Proceed.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392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How To View My Details On MGNREGA</vt:lpstr>
      <vt:lpstr>PowerPoint Presentation</vt:lpstr>
      <vt:lpstr>About MGNREGA</vt:lpstr>
      <vt:lpstr>About MGNREGA…</vt:lpstr>
      <vt:lpstr>Job Card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d62</cp:lastModifiedBy>
  <cp:revision>15</cp:revision>
  <dcterms:created xsi:type="dcterms:W3CDTF">2019-10-22T15:23:31Z</dcterms:created>
  <dcterms:modified xsi:type="dcterms:W3CDTF">2019-11-04T13:01:42Z</dcterms:modified>
</cp:coreProperties>
</file>