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38733F-B5E9-4B5E-9129-3F9D7BAA35CE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3022E3-9018-4CDF-9B1A-6173EFEB143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hatis.techtarget.com/search/query?q=UR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09600"/>
            <a:ext cx="6705600" cy="1470025"/>
          </a:xfrm>
        </p:spPr>
        <p:txBody>
          <a:bodyPr>
            <a:normAutofit/>
          </a:bodyPr>
          <a:lstStyle/>
          <a:p>
            <a:r>
              <a:rPr lang="en-US" sz="6000" u="sng" dirty="0" smtClean="0"/>
              <a:t>URL AND HYPERLINK</a:t>
            </a:r>
            <a:endParaRPr lang="en-US" sz="6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3352800"/>
            <a:ext cx="4343400" cy="1752600"/>
          </a:xfrm>
        </p:spPr>
        <p:txBody>
          <a:bodyPr>
            <a:normAutofit/>
          </a:bodyPr>
          <a:lstStyle/>
          <a:p>
            <a:r>
              <a:rPr lang="en-US" sz="2400" b="1" i="1" dirty="0" smtClean="0"/>
              <a:t>NAME</a:t>
            </a:r>
            <a:r>
              <a:rPr lang="en-US" b="1" i="1" dirty="0" smtClean="0"/>
              <a:t>:</a:t>
            </a:r>
            <a:r>
              <a:rPr lang="en-US" sz="2400" b="1" i="1" dirty="0" smtClean="0"/>
              <a:t>NASHTE AJAYKUMAR CLASS C</a:t>
            </a:r>
          </a:p>
          <a:p>
            <a:r>
              <a:rPr lang="en-US" sz="2400" b="1" i="1" dirty="0" smtClean="0"/>
              <a:t>DEPUTY COLLECTOR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60346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458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54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URL(Uniform Resource Locator)</a:t>
            </a:r>
            <a:endParaRPr lang="en-US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124200"/>
            <a:ext cx="7093508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83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781800" cy="8199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     </a:t>
            </a:r>
            <a:r>
              <a:rPr lang="en-US" b="1" u="sng" dirty="0" smtClean="0"/>
              <a:t>URL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89120"/>
          </a:xfrm>
        </p:spPr>
        <p:txBody>
          <a:bodyPr/>
          <a:lstStyle/>
          <a:p>
            <a:r>
              <a:rPr lang="en-US" dirty="0"/>
              <a:t>A URL (Uniform Resource Locator) is a unique identifier used to locate a resource on the internet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is also referred to as a web address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URLs consist of multiple parts -- </a:t>
            </a:r>
            <a:r>
              <a:rPr lang="en-US" dirty="0" smtClean="0"/>
              <a:t>protocol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domain name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path</a:t>
            </a:r>
          </a:p>
          <a:p>
            <a:pPr marL="0" indent="0">
              <a:buNone/>
            </a:pPr>
            <a:r>
              <a:rPr lang="en-US" dirty="0" smtClean="0"/>
              <a:t>that </a:t>
            </a:r>
            <a:r>
              <a:rPr lang="en-US" dirty="0"/>
              <a:t>tell a web browser how and where to retrieve a resource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Parts of a URL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8912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dirty="0" smtClean="0">
                <a:hlinkClick r:id="rId2"/>
              </a:rPr>
              <a:t>https://whatis.techtarget.com/search/query?q=URL</a:t>
            </a:r>
            <a:endParaRPr lang="en-US" sz="4400" b="1" dirty="0" smtClean="0"/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The protocol: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Used </a:t>
            </a:r>
            <a:r>
              <a:rPr lang="en-US" dirty="0"/>
              <a:t>to access a resource on the </a:t>
            </a:r>
            <a:r>
              <a:rPr lang="en-US" dirty="0" smtClean="0"/>
              <a:t>internet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/>
              <a:t>http, https, </a:t>
            </a:r>
            <a:r>
              <a:rPr lang="en-US" dirty="0" err="1"/>
              <a:t>ftps</a:t>
            </a:r>
            <a:r>
              <a:rPr lang="en-US" dirty="0"/>
              <a:t>, mailto</a:t>
            </a:r>
            <a:endParaRPr lang="en-US" dirty="0" smtClean="0"/>
          </a:p>
          <a:p>
            <a:r>
              <a:rPr lang="en-US" b="1" dirty="0" smtClean="0"/>
              <a:t>Host </a:t>
            </a:r>
            <a:r>
              <a:rPr lang="en-US" b="1" dirty="0"/>
              <a:t>name or domain </a:t>
            </a:r>
            <a:r>
              <a:rPr lang="en-US" b="1" dirty="0" smtClean="0"/>
              <a:t>name: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</a:t>
            </a:r>
            <a:r>
              <a:rPr lang="en-US" dirty="0" smtClean="0"/>
              <a:t>The </a:t>
            </a:r>
            <a:r>
              <a:rPr lang="en-US" dirty="0"/>
              <a:t>unique reference the represents a webpage</a:t>
            </a:r>
            <a:r>
              <a:rPr lang="en-US" dirty="0" smtClean="0"/>
              <a:t>.</a:t>
            </a:r>
            <a:endParaRPr lang="en-US" b="1" dirty="0"/>
          </a:p>
          <a:p>
            <a:r>
              <a:rPr lang="en-US" b="1" dirty="0"/>
              <a:t>Port </a:t>
            </a:r>
            <a:r>
              <a:rPr lang="en-US" b="1" dirty="0" smtClean="0"/>
              <a:t>name: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Usually </a:t>
            </a:r>
            <a:r>
              <a:rPr lang="en-US" dirty="0"/>
              <a:t>not visible in URLs, but </a:t>
            </a:r>
            <a:r>
              <a:rPr lang="en-US" dirty="0" smtClean="0"/>
              <a:t>necessary</a:t>
            </a:r>
          </a:p>
          <a:p>
            <a:pPr marL="0" indent="0">
              <a:buNone/>
            </a:pPr>
            <a:r>
              <a:rPr lang="en-US" b="1" dirty="0" smtClean="0"/>
              <a:t>                             </a:t>
            </a:r>
            <a:r>
              <a:rPr lang="en-US" dirty="0"/>
              <a:t>port 80 is the default port for web </a:t>
            </a:r>
            <a:r>
              <a:rPr lang="en-US" dirty="0" smtClean="0"/>
              <a:t>servers</a:t>
            </a:r>
          </a:p>
          <a:p>
            <a:r>
              <a:rPr lang="en-US" b="1" dirty="0" smtClean="0"/>
              <a:t>Path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refers </a:t>
            </a:r>
            <a:r>
              <a:rPr lang="en-US" dirty="0"/>
              <a:t>to a file or location on the web server. </a:t>
            </a:r>
            <a:endParaRPr lang="en-US" dirty="0" smtClean="0"/>
          </a:p>
          <a:p>
            <a:r>
              <a:rPr lang="en-US" b="1" dirty="0" smtClean="0"/>
              <a:t>Query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Found </a:t>
            </a:r>
            <a:r>
              <a:rPr lang="en-US" dirty="0"/>
              <a:t>in the URL of </a:t>
            </a:r>
            <a:r>
              <a:rPr lang="en-US" u="sng" dirty="0"/>
              <a:t>dynamic pages</a:t>
            </a:r>
            <a:r>
              <a:rPr lang="en-US" dirty="0"/>
              <a:t>. The query consists of a question mark, followed by parameters. </a:t>
            </a:r>
            <a:endParaRPr lang="en-US" dirty="0" smtClean="0"/>
          </a:p>
          <a:p>
            <a:r>
              <a:rPr lang="en-US" b="1" dirty="0" smtClean="0"/>
              <a:t>Parameters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dirty="0"/>
              <a:t>Pieces of information in a query string of a URL. Multiple parameters can be separated by ampersands (&amp;). For this example, q=URL.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8746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Importance of a URL design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URLs </a:t>
            </a:r>
            <a:r>
              <a:rPr lang="en-US" dirty="0"/>
              <a:t>can only be sent over the Internet using the ASCII character-set.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URLs often contain non-ASCII characters, the URL must be converted into a valid ASCII format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URL encoding replaces unsafe ASCII characters with a "%" followed by two hexadecimal digits. </a:t>
            </a:r>
            <a:endParaRPr lang="en-US" dirty="0" smtClean="0"/>
          </a:p>
          <a:p>
            <a:r>
              <a:rPr lang="en-US" dirty="0" smtClean="0"/>
              <a:t>URLs </a:t>
            </a:r>
            <a:r>
              <a:rPr lang="en-US" dirty="0"/>
              <a:t>cannot contain spaces.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4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HYPERLINK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2390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69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HYPERLINK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hyperlink is a word, phrase, or image that you can click on to jump to a new document or a new section within the current document.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Text hyperlinks are often blue and </a:t>
            </a:r>
            <a:r>
              <a:rPr lang="en-US" dirty="0" smtClean="0"/>
              <a:t>underlined.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2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389120"/>
          </a:xfrm>
        </p:spPr>
        <p:txBody>
          <a:bodyPr>
            <a:normAutofit/>
          </a:bodyPr>
          <a:lstStyle/>
          <a:p>
            <a:r>
              <a:rPr lang="en-US" b="1" dirty="0"/>
              <a:t>Why are hyperlinks used on web pages?</a:t>
            </a:r>
          </a:p>
          <a:p>
            <a:pPr marL="0" indent="0">
              <a:buNone/>
            </a:pPr>
            <a:r>
              <a:rPr lang="en-US" dirty="0" smtClean="0"/>
              <a:t>                   Hyperlinks </a:t>
            </a:r>
            <a:r>
              <a:rPr lang="en-US" dirty="0"/>
              <a:t>are what allow web pages to connect to other web pages and without them you would need to know the URL for every page on the Internet.</a:t>
            </a:r>
          </a:p>
          <a:p>
            <a:r>
              <a:rPr lang="en-US" b="1" dirty="0"/>
              <a:t>What happens when you click a hyperlink?</a:t>
            </a:r>
          </a:p>
          <a:p>
            <a:pPr marL="0" indent="0">
              <a:buNone/>
            </a:pPr>
            <a:r>
              <a:rPr lang="en-US" dirty="0" smtClean="0"/>
              <a:t>               When </a:t>
            </a:r>
            <a:r>
              <a:rPr lang="en-US" dirty="0"/>
              <a:t>you click, tap, or select a hyperlink, the browser leaves the current page you are viewing and opens the link for the new page.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9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389120"/>
          </a:xfrm>
        </p:spPr>
        <p:txBody>
          <a:bodyPr/>
          <a:lstStyle/>
          <a:p>
            <a:r>
              <a:rPr lang="en-US" b="1" dirty="0"/>
              <a:t>Why are some hyperlinks different colors?</a:t>
            </a:r>
          </a:p>
          <a:p>
            <a:pPr marL="0" indent="0">
              <a:buNone/>
            </a:pPr>
            <a:r>
              <a:rPr lang="en-US" dirty="0" smtClean="0"/>
              <a:t>         For </a:t>
            </a:r>
            <a:r>
              <a:rPr lang="en-US" dirty="0"/>
              <a:t>usability, many websites (including Computer Hope) change the color of visited hyperlinks as a way to let the reader know what page they have already visited. </a:t>
            </a:r>
            <a:endParaRPr lang="en-US" dirty="0" smtClean="0"/>
          </a:p>
          <a:p>
            <a:r>
              <a:rPr lang="en-US" b="1" dirty="0" smtClean="0"/>
              <a:t>example: </a:t>
            </a:r>
          </a:p>
          <a:p>
            <a:pPr marL="0" indent="0">
              <a:buNone/>
            </a:pPr>
            <a:r>
              <a:rPr lang="en-US" dirty="0" smtClean="0"/>
              <a:t>unless </a:t>
            </a:r>
            <a:r>
              <a:rPr lang="en-US" dirty="0"/>
              <a:t>you have already </a:t>
            </a:r>
            <a:r>
              <a:rPr lang="en-US" dirty="0" smtClean="0"/>
              <a:t>viewed our</a:t>
            </a:r>
            <a:r>
              <a:rPr lang="en-US" dirty="0"/>
              <a:t> motherboard page, the link should be blue. However, the link to this hyperlink page should be purple because you've visited the page since you are reading it now.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578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228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URL AND HYPERLINK</vt:lpstr>
      <vt:lpstr>URL(Uniform Resource Locator)</vt:lpstr>
      <vt:lpstr>     URL</vt:lpstr>
      <vt:lpstr>Parts of a URL </vt:lpstr>
      <vt:lpstr>Importance of a URL design </vt:lpstr>
      <vt:lpstr>HYPERLINK</vt:lpstr>
      <vt:lpstr>HYPERLINK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 AND HYPERLINK</dc:title>
  <dc:creator>J5</dc:creator>
  <cp:lastModifiedBy>J5</cp:lastModifiedBy>
  <cp:revision>10</cp:revision>
  <dcterms:created xsi:type="dcterms:W3CDTF">2019-11-04T19:48:03Z</dcterms:created>
  <dcterms:modified xsi:type="dcterms:W3CDTF">2019-11-04T21:00:16Z</dcterms:modified>
</cp:coreProperties>
</file>