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C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70" d="100"/>
          <a:sy n="70" d="100"/>
        </p:scale>
        <p:origin x="-1596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3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82137-91A4-4D38-8AD1-2ED775412A99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A0E21-62F2-475A-BB1E-65F3A8844E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2447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7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5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2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140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19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7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87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26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5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1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5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6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9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4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43D4E8A-5A1D-4C17-9E86-1F6B78C37AD1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1B13E-B14C-4D26-92A2-36A9DF9B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58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440" y="0"/>
            <a:ext cx="10438631" cy="184921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C000"/>
                </a:solidFill>
                <a:latin typeface="Stencil" panose="040409050D0802020404" pitchFamily="82" charset="0"/>
              </a:rPr>
              <a:t>How to Avoid </a:t>
            </a:r>
            <a:r>
              <a:rPr lang="en-US" b="1" dirty="0" smtClean="0">
                <a:solidFill>
                  <a:srgbClr val="FF0000"/>
                </a:solidFill>
                <a:latin typeface="Stencil" panose="040409050D0802020404" pitchFamily="82" charset="0"/>
              </a:rPr>
              <a:t>Malware</a:t>
            </a:r>
            <a:r>
              <a:rPr lang="en-US" b="1" dirty="0" smtClean="0">
                <a:latin typeface="Stencil" panose="040409050D0802020404" pitchFamily="82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>
                <a:solidFill>
                  <a:srgbClr val="FFC000"/>
                </a:solidFill>
                <a:latin typeface="Baskerville Old Face" panose="02020602080505020303" pitchFamily="18" charset="0"/>
              </a:rPr>
              <a:t>While </a:t>
            </a:r>
            <a:r>
              <a:rPr lang="en-US" sz="4900" dirty="0" smtClean="0">
                <a:solidFill>
                  <a:srgbClr val="FFC000"/>
                </a:solidFill>
                <a:latin typeface="Baskerville Old Face" panose="02020602080505020303" pitchFamily="18" charset="0"/>
              </a:rPr>
              <a:t>Downloading Android </a:t>
            </a:r>
            <a:r>
              <a:rPr lang="en-US" sz="4900" dirty="0" smtClean="0">
                <a:solidFill>
                  <a:srgbClr val="FFC000"/>
                </a:solidFill>
                <a:latin typeface="Baskerville Old Face" panose="02020602080505020303" pitchFamily="18" charset="0"/>
              </a:rPr>
              <a:t>Apps?</a:t>
            </a:r>
            <a:endParaRPr lang="en-US" sz="4900" dirty="0">
              <a:solidFill>
                <a:srgbClr val="FFC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0036" y="4777381"/>
            <a:ext cx="9116291" cy="96678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Presented By: Sadashiv Balasaheb Nande </a:t>
            </a:r>
            <a:endParaRPr lang="en-US" sz="2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(Probationary ACST)</a:t>
            </a:r>
            <a:endParaRPr lang="en-US" sz="2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Yashada, Pune</a:t>
            </a: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.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89" y="2322663"/>
            <a:ext cx="2127107" cy="1884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492" y="5533881"/>
            <a:ext cx="12287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5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0866" y="1174845"/>
            <a:ext cx="8825658" cy="3329581"/>
          </a:xfrm>
        </p:spPr>
        <p:txBody>
          <a:bodyPr/>
          <a:lstStyle/>
          <a:p>
            <a:pPr algn="ctr"/>
            <a:r>
              <a:rPr lang="en-IN" sz="11500" b="1" dirty="0" smtClean="0">
                <a:solidFill>
                  <a:srgbClr val="FFC000"/>
                </a:solidFill>
                <a:latin typeface="Comic Sans MS" pitchFamily="66" charset="0"/>
              </a:rPr>
              <a:t>Thank You…</a:t>
            </a:r>
            <a:endParaRPr lang="en-IN" sz="115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967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</a:t>
            </a:r>
            <a:r>
              <a:rPr lang="en-US" dirty="0" smtClean="0"/>
              <a:t>Malware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4900"/>
            <a:ext cx="10409815" cy="4733499"/>
          </a:xfrm>
        </p:spPr>
        <p:txBody>
          <a:bodyPr>
            <a:normAutofit lnSpcReduction="10000"/>
          </a:bodyPr>
          <a:lstStyle/>
          <a:p>
            <a:r>
              <a:rPr lang="en-US" sz="2400" b="1" i="1" dirty="0" smtClean="0"/>
              <a:t>“Malware </a:t>
            </a:r>
            <a:r>
              <a:rPr lang="en-US" sz="2400" b="1" i="1" dirty="0"/>
              <a:t>is intrusive software that is designed to damage and destroy computers and computer systems. Malware is a contraction for “malicious software.” Examples of common malware includes viruses, worms, Trojan viruses, spyware, adware, and ransomware</a:t>
            </a:r>
            <a:r>
              <a:rPr lang="en-US" sz="2400" b="1" i="1" dirty="0" smtClean="0"/>
              <a:t>.” </a:t>
            </a:r>
            <a:r>
              <a:rPr lang="en-US" sz="2400" i="1" dirty="0" smtClean="0"/>
              <a:t>(CISCO)</a:t>
            </a:r>
          </a:p>
          <a:p>
            <a:pPr marL="0" indent="0">
              <a:buNone/>
            </a:pPr>
            <a:endParaRPr lang="en-US" sz="2400" i="1" dirty="0" smtClean="0"/>
          </a:p>
          <a:p>
            <a:r>
              <a:rPr lang="en-US" sz="2400" b="1" i="1" dirty="0" smtClean="0"/>
              <a:t>“Malware </a:t>
            </a:r>
            <a:r>
              <a:rPr lang="en-US" sz="2400" b="1" i="1" dirty="0"/>
              <a:t>includes any software program that has been created to perform an </a:t>
            </a:r>
            <a:r>
              <a:rPr lang="en-US" sz="2400" b="1" i="1" dirty="0" smtClean="0"/>
              <a:t>unauthorized</a:t>
            </a:r>
            <a:r>
              <a:rPr lang="en-US" sz="2400" b="1" i="1" dirty="0"/>
              <a:t> — and often harmful </a:t>
            </a:r>
            <a:r>
              <a:rPr lang="en-US" sz="2400" b="1" i="1" dirty="0" smtClean="0"/>
              <a:t>action </a:t>
            </a:r>
            <a:r>
              <a:rPr lang="en-US" sz="2400" b="1" i="1" dirty="0"/>
              <a:t>on a user’s device</a:t>
            </a:r>
            <a:r>
              <a:rPr lang="en-US" sz="2400" b="1" dirty="0" smtClean="0"/>
              <a:t>.” </a:t>
            </a:r>
            <a:r>
              <a:rPr lang="en-US" sz="2400" dirty="0" smtClean="0"/>
              <a:t>(Kaspersky</a:t>
            </a:r>
            <a:r>
              <a:rPr lang="en-US" sz="2400" dirty="0" smtClean="0"/>
              <a:t>)</a:t>
            </a:r>
          </a:p>
          <a:p>
            <a:endParaRPr lang="en-US" sz="2400" i="1" dirty="0"/>
          </a:p>
          <a:p>
            <a:pPr marL="0" indent="0">
              <a:buNone/>
            </a:pPr>
            <a:r>
              <a:rPr lang="en-US" sz="2400" i="1" dirty="0" smtClean="0"/>
              <a:t>In this era of Big Data and AI, we need to protect ourselves…</a:t>
            </a:r>
            <a:r>
              <a:rPr lang="en-US" sz="2400" i="1" dirty="0"/>
              <a:t> </a:t>
            </a:r>
            <a:r>
              <a:rPr lang="en-US" sz="2400" i="1" dirty="0" smtClean="0"/>
              <a:t>(the TARGET story)</a:t>
            </a:r>
          </a:p>
        </p:txBody>
      </p:sp>
    </p:spTree>
    <p:extLst>
      <p:ext uri="{BB962C8B-B14F-4D97-AF65-F5344CB8AC3E}">
        <p14:creationId xmlns:p14="http://schemas.microsoft.com/office/powerpoint/2010/main" val="403873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Malware: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1128"/>
            <a:ext cx="10174288" cy="489727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Some very </a:t>
            </a:r>
            <a:r>
              <a:rPr lang="en-US" sz="2800" b="1" dirty="0"/>
              <a:t>r</a:t>
            </a:r>
            <a:r>
              <a:rPr lang="en-US" sz="2800" b="1" dirty="0" smtClean="0"/>
              <a:t>ecent and famous ones are:</a:t>
            </a:r>
            <a:endParaRPr lang="en-US" sz="2800" b="1" dirty="0" smtClean="0"/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 </a:t>
            </a:r>
            <a:r>
              <a:rPr lang="en-US" sz="2400" dirty="0" smtClean="0"/>
              <a:t>malicious </a:t>
            </a:r>
            <a:r>
              <a:rPr lang="en-US" sz="2400" b="1" dirty="0" smtClean="0"/>
              <a:t>“</a:t>
            </a:r>
            <a:r>
              <a:rPr lang="en-US" sz="2400" b="1" dirty="0" smtClean="0">
                <a:solidFill>
                  <a:srgbClr val="FF0000"/>
                </a:solidFill>
              </a:rPr>
              <a:t>Trojan Dropper</a:t>
            </a:r>
            <a:r>
              <a:rPr lang="en-US" sz="2400" b="1" dirty="0" smtClean="0"/>
              <a:t>”</a:t>
            </a:r>
            <a:r>
              <a:rPr lang="en-US" sz="2400" dirty="0" smtClean="0"/>
              <a:t> </a:t>
            </a:r>
            <a:r>
              <a:rPr lang="en-US" sz="2400" dirty="0"/>
              <a:t>module in </a:t>
            </a:r>
            <a:r>
              <a:rPr lang="en-US" sz="2400" b="1" dirty="0" err="1"/>
              <a:t>CamScanner</a:t>
            </a:r>
            <a:r>
              <a:rPr lang="en-US" sz="2400" dirty="0"/>
              <a:t> that could show intrusive ads and sign you up for paid </a:t>
            </a:r>
            <a:r>
              <a:rPr lang="en-US" sz="2400" dirty="0" smtClean="0"/>
              <a:t>subscriptions.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“</a:t>
            </a:r>
            <a:r>
              <a:rPr lang="en-US" sz="2400" b="1" dirty="0" smtClean="0">
                <a:solidFill>
                  <a:srgbClr val="FF0000"/>
                </a:solidFill>
              </a:rPr>
              <a:t>Pegasus </a:t>
            </a:r>
            <a:r>
              <a:rPr lang="en-US" sz="2400" b="1" dirty="0" smtClean="0">
                <a:solidFill>
                  <a:srgbClr val="FF0000"/>
                </a:solidFill>
              </a:rPr>
              <a:t>Spyware</a:t>
            </a:r>
            <a:r>
              <a:rPr lang="en-US" sz="2400" b="1" dirty="0" smtClean="0"/>
              <a:t>”</a:t>
            </a:r>
            <a:r>
              <a:rPr lang="en-US" sz="2400" dirty="0" smtClean="0"/>
              <a:t> linked to </a:t>
            </a:r>
            <a:r>
              <a:rPr lang="en-US" sz="2400" b="1" dirty="0" err="1" smtClean="0"/>
              <a:t>WhatsApp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“ </a:t>
            </a:r>
            <a:r>
              <a:rPr lang="en-IN" sz="2400" b="1" dirty="0" err="1" smtClean="0">
                <a:solidFill>
                  <a:srgbClr val="FF0000"/>
                </a:solidFill>
              </a:rPr>
              <a:t>Xhelper</a:t>
            </a:r>
            <a:r>
              <a:rPr lang="en-US" sz="2400" b="1" dirty="0" smtClean="0"/>
              <a:t>” </a:t>
            </a:r>
            <a:r>
              <a:rPr lang="en-US" sz="2400" dirty="0" smtClean="0"/>
              <a:t>that has already affected some 45000 phones is a potentially  </a:t>
            </a:r>
            <a:r>
              <a:rPr lang="en-IN" sz="2400" dirty="0"/>
              <a:t>UNREMOVABLE Trojan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0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13" y="275297"/>
            <a:ext cx="10135620" cy="925706"/>
          </a:xfrm>
        </p:spPr>
        <p:txBody>
          <a:bodyPr/>
          <a:lstStyle/>
          <a:p>
            <a:r>
              <a:rPr lang="en-US" dirty="0" smtClean="0"/>
              <a:t>How is </a:t>
            </a:r>
            <a:r>
              <a:rPr lang="en-US" b="1" dirty="0" smtClean="0"/>
              <a:t>Android</a:t>
            </a:r>
            <a:r>
              <a:rPr lang="en-US" dirty="0" smtClean="0"/>
              <a:t> Special when it comes to malware risks?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61058" cy="4195481"/>
          </a:xfrm>
        </p:spPr>
        <p:txBody>
          <a:bodyPr>
            <a:noAutofit/>
          </a:bodyPr>
          <a:lstStyle/>
          <a:p>
            <a:r>
              <a:rPr lang="en-US" sz="2800" dirty="0"/>
              <a:t>Android security has a questionable reputation, mainly because no one owns it—no one regulates what can or cannot be offered as an Android app, or even what can be sold as an Android phone.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b="1" dirty="0" smtClean="0"/>
              <a:t>Apple's </a:t>
            </a:r>
            <a:r>
              <a:rPr lang="en-US" sz="2800" b="1" dirty="0"/>
              <a:t>iOS </a:t>
            </a:r>
            <a:r>
              <a:rPr lang="en-US" sz="2800" dirty="0"/>
              <a:t>mobile operating system is tightly controlled by Apple itself, which also tightly controls the apps available in the Apple App Store</a:t>
            </a:r>
            <a:r>
              <a:rPr lang="en-US" sz="2800" dirty="0" smtClean="0"/>
              <a:t>..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4356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how to </a:t>
            </a:r>
            <a:r>
              <a:rPr lang="en-US" dirty="0"/>
              <a:t>a</a:t>
            </a:r>
            <a:r>
              <a:rPr lang="en-US" dirty="0" smtClean="0"/>
              <a:t>void malware risks?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19368"/>
            <a:ext cx="9460055" cy="5104262"/>
          </a:xfrm>
        </p:spPr>
        <p:txBody>
          <a:bodyPr/>
          <a:lstStyle/>
          <a:p>
            <a:pPr marL="0" indent="0" fontAlgn="base">
              <a:buNone/>
            </a:pPr>
            <a:r>
              <a:rPr lang="en-US" sz="2800" b="1" i="1" dirty="0" smtClean="0"/>
              <a:t>Three Important Steps to Secure Your Android System from th</a:t>
            </a:r>
            <a:r>
              <a:rPr lang="en-US" sz="2800" b="1" i="1" dirty="0" smtClean="0"/>
              <a:t>e Risks Associated with App Downloads:</a:t>
            </a:r>
            <a:endParaRPr lang="en-US" sz="2800" b="1" i="1" dirty="0"/>
          </a:p>
          <a:p>
            <a:pPr lvl="1" fontAlgn="base"/>
            <a:endParaRPr lang="en-US" sz="2000" dirty="0"/>
          </a:p>
          <a:p>
            <a:pPr lvl="3"/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STEP 1</a:t>
            </a:r>
            <a:r>
              <a:rPr lang="en-IN" sz="2400" b="1" dirty="0"/>
              <a:t>: Avoid third-party app </a:t>
            </a:r>
            <a:r>
              <a:rPr lang="en-IN" sz="2400" b="1" dirty="0" smtClean="0"/>
              <a:t>stores</a:t>
            </a:r>
          </a:p>
          <a:p>
            <a:pPr lvl="3"/>
            <a:endParaRPr lang="en-IN" sz="2400" b="1" dirty="0"/>
          </a:p>
          <a:p>
            <a:pPr lvl="3"/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STEP 2</a:t>
            </a:r>
            <a:r>
              <a:rPr lang="en-IN" sz="2400" b="1" dirty="0"/>
              <a:t>: Look out for fake apps and </a:t>
            </a:r>
            <a:r>
              <a:rPr lang="en-IN" sz="2400" b="1" dirty="0" smtClean="0"/>
              <a:t>scams</a:t>
            </a:r>
          </a:p>
          <a:p>
            <a:pPr lvl="3"/>
            <a:endParaRPr lang="en-IN" sz="2400" b="1" dirty="0"/>
          </a:p>
          <a:p>
            <a:pPr lvl="3"/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STEP 3</a:t>
            </a:r>
            <a:r>
              <a:rPr lang="en-IN" sz="2400" b="1" dirty="0"/>
              <a:t>: Check app permissions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0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how to avoid malware risks?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4902"/>
            <a:ext cx="9951375" cy="4733498"/>
          </a:xfrm>
        </p:spPr>
        <p:txBody>
          <a:bodyPr>
            <a:normAutofit fontScale="92500" lnSpcReduction="10000"/>
          </a:bodyPr>
          <a:lstStyle/>
          <a:p>
            <a:r>
              <a:rPr lang="en-IN" sz="3000" b="1" dirty="0"/>
              <a:t>Step 1: Avoid third-party app </a:t>
            </a:r>
            <a:r>
              <a:rPr lang="en-IN" sz="3000" b="1" dirty="0" smtClean="0"/>
              <a:t>stores</a:t>
            </a:r>
          </a:p>
          <a:p>
            <a:endParaRPr lang="en-IN" b="1" dirty="0"/>
          </a:p>
          <a:p>
            <a:pPr lvl="1"/>
            <a:r>
              <a:rPr lang="en-IN" sz="2400" dirty="0" smtClean="0"/>
              <a:t>By </a:t>
            </a:r>
            <a:r>
              <a:rPr lang="en-IN" sz="2400" dirty="0"/>
              <a:t>installing apps from third-party stores, you’re bypassing security measures put in place to vet apps for malware threats, making it much easier for a hacker to infiltrate your device with an infected app. </a:t>
            </a:r>
            <a:endParaRPr lang="en-IN" sz="2400" dirty="0" smtClean="0"/>
          </a:p>
          <a:p>
            <a:pPr lvl="1"/>
            <a:endParaRPr lang="en-IN" sz="2400" dirty="0" smtClean="0"/>
          </a:p>
          <a:p>
            <a:pPr lvl="1"/>
            <a:r>
              <a:rPr lang="en-IN" sz="2400" dirty="0" smtClean="0"/>
              <a:t>E.g. : while </a:t>
            </a:r>
            <a:r>
              <a:rPr lang="en-IN" sz="2400" dirty="0"/>
              <a:t>you may think you’re staying ahead of the Android curve by downloading the new Super Mario Run app, you might actually be </a:t>
            </a:r>
            <a:r>
              <a:rPr lang="en-IN" sz="2400" dirty="0" smtClean="0"/>
              <a:t>downloading a Marcher Trojan that steals the login information for </a:t>
            </a:r>
            <a:r>
              <a:rPr lang="en-IN" sz="2400" dirty="0"/>
              <a:t>all of your apps, including your banking apps. Suddenly, some stranger is on a losing streak in Vegas, funded by you</a:t>
            </a:r>
            <a:r>
              <a:rPr lang="en-IN" sz="2400" dirty="0" smtClean="0"/>
              <a:t>. </a:t>
            </a:r>
            <a:r>
              <a:rPr lang="en-IN" sz="2400" i="1" dirty="0" smtClean="0">
                <a:solidFill>
                  <a:srgbClr val="FF0000"/>
                </a:solidFill>
              </a:rPr>
              <a:t>(Applies to our favourite – </a:t>
            </a:r>
            <a:r>
              <a:rPr lang="en-IN" sz="2400" b="1" i="1" dirty="0" smtClean="0">
                <a:solidFill>
                  <a:srgbClr val="FF0000"/>
                </a:solidFill>
              </a:rPr>
              <a:t>“TubeMate”</a:t>
            </a:r>
            <a:r>
              <a:rPr lang="en-IN" sz="2400" i="1" dirty="0" smtClean="0">
                <a:solidFill>
                  <a:srgbClr val="FF0000"/>
                </a:solidFill>
              </a:rPr>
              <a:t>.)</a:t>
            </a:r>
            <a:endParaRPr lang="en-IN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23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how to avoid malware risks?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92072"/>
            <a:ext cx="9391816" cy="4981432"/>
          </a:xfrm>
        </p:spPr>
        <p:txBody>
          <a:bodyPr/>
          <a:lstStyle/>
          <a:p>
            <a:r>
              <a:rPr lang="en-IN" sz="2800" b="1" dirty="0"/>
              <a:t>Step 2: Look out for fake apps and scams</a:t>
            </a:r>
          </a:p>
          <a:p>
            <a:pPr lvl="1"/>
            <a:r>
              <a:rPr lang="en-IN" sz="2000" dirty="0"/>
              <a:t>While third-party app stores pose a greater risk when it comes to downloading fake, malware-riddled apps, they also sneak their way into Google Play from time to time</a:t>
            </a:r>
            <a:r>
              <a:rPr lang="en-IN" sz="2000" dirty="0" smtClean="0"/>
              <a:t>.</a:t>
            </a:r>
          </a:p>
          <a:p>
            <a:pPr lvl="1"/>
            <a:endParaRPr lang="en-IN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IN" sz="2400" b="1" dirty="0"/>
              <a:t>Find out who the developer is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2400" b="1" dirty="0" smtClean="0"/>
              <a:t>Look for number </a:t>
            </a:r>
            <a:r>
              <a:rPr lang="en-IN" sz="2400" b="1" dirty="0"/>
              <a:t>of downloads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2400" b="1" dirty="0" smtClean="0"/>
              <a:t>Look for the ‘date published’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2400" b="1" dirty="0"/>
              <a:t>Read reviews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2400" b="1" dirty="0"/>
              <a:t>Spelling and grammar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2400" b="1" dirty="0"/>
              <a:t>Unbelievable discounts</a:t>
            </a:r>
          </a:p>
          <a:p>
            <a:pPr marL="800100" lvl="1" indent="-342900">
              <a:buFont typeface="+mj-lt"/>
              <a:buAutoNum type="arabicPeriod"/>
            </a:pPr>
            <a:endParaRPr lang="en-IN" dirty="0"/>
          </a:p>
          <a:p>
            <a:pPr marL="800100" lvl="1" indent="-34290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007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how to avoid malware risks?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017" y="1466064"/>
            <a:ext cx="8946541" cy="4511655"/>
          </a:xfrm>
        </p:spPr>
        <p:txBody>
          <a:bodyPr/>
          <a:lstStyle/>
          <a:p>
            <a:r>
              <a:rPr lang="en-IN" sz="2800" b="1" dirty="0"/>
              <a:t>Step 3: Check app </a:t>
            </a:r>
            <a:r>
              <a:rPr lang="en-IN" sz="2800" b="1" dirty="0" smtClean="0"/>
              <a:t>permissions</a:t>
            </a:r>
          </a:p>
          <a:p>
            <a:endParaRPr lang="en-IN" sz="2800" b="1" dirty="0" smtClean="0"/>
          </a:p>
          <a:p>
            <a:pPr lvl="1"/>
            <a:r>
              <a:rPr lang="en-IN" sz="2400" dirty="0" smtClean="0"/>
              <a:t>Be </a:t>
            </a:r>
            <a:r>
              <a:rPr lang="en-IN" sz="2400" dirty="0"/>
              <a:t>on the lookout for suspicious permission requests that do not relate to the app’s intended purpose. </a:t>
            </a:r>
            <a:endParaRPr lang="en-IN" sz="2400" dirty="0" smtClean="0"/>
          </a:p>
          <a:p>
            <a:pPr lvl="1"/>
            <a:endParaRPr lang="en-IN" sz="2400" dirty="0"/>
          </a:p>
          <a:p>
            <a:pPr lvl="1"/>
            <a:r>
              <a:rPr lang="en-IN" sz="2400" dirty="0" smtClean="0"/>
              <a:t>E.g.: Instagram </a:t>
            </a:r>
            <a:r>
              <a:rPr lang="en-IN" sz="2400" dirty="0"/>
              <a:t>obviously needs permission to access your photos, but Candy Crush shouldn’t be asking to read your sensitive log data. 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708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other than that?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471" y="1637731"/>
            <a:ext cx="9760306" cy="4872251"/>
          </a:xfrm>
        </p:spPr>
        <p:txBody>
          <a:bodyPr>
            <a:normAutofit fontScale="92500" lnSpcReduction="10000"/>
          </a:bodyPr>
          <a:lstStyle/>
          <a:p>
            <a:r>
              <a:rPr lang="en-IN" sz="2400" dirty="0" smtClean="0"/>
              <a:t>Keep </a:t>
            </a:r>
            <a:r>
              <a:rPr lang="en-IN" sz="2400" dirty="0"/>
              <a:t>your </a:t>
            </a:r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Google Play Protect</a:t>
            </a:r>
            <a:r>
              <a:rPr lang="en-IN" sz="2400" b="1" dirty="0"/>
              <a:t> </a:t>
            </a:r>
            <a:r>
              <a:rPr lang="en-IN" sz="2400" dirty="0" smtClean="0"/>
              <a:t>on.</a:t>
            </a:r>
          </a:p>
          <a:p>
            <a:endParaRPr lang="en-IN" sz="2400" dirty="0" smtClean="0"/>
          </a:p>
          <a:p>
            <a:r>
              <a:rPr lang="en-IN" sz="2400" dirty="0" smtClean="0"/>
              <a:t>Avoid </a:t>
            </a:r>
            <a:r>
              <a:rPr lang="en-IN" sz="2400" dirty="0"/>
              <a:t>visiting </a:t>
            </a:r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suspicious </a:t>
            </a:r>
            <a:r>
              <a:rPr lang="en-IN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websites</a:t>
            </a:r>
            <a:r>
              <a:rPr lang="en-IN" sz="2400" b="1" dirty="0" smtClean="0"/>
              <a:t>.</a:t>
            </a:r>
          </a:p>
          <a:p>
            <a:endParaRPr lang="en-IN" sz="2400" dirty="0" smtClean="0"/>
          </a:p>
          <a:p>
            <a:r>
              <a:rPr lang="en-IN" sz="2400" dirty="0" smtClean="0"/>
              <a:t>Make </a:t>
            </a:r>
            <a:r>
              <a:rPr lang="en-IN" sz="2400" dirty="0"/>
              <a:t>sure to </a:t>
            </a:r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log out</a:t>
            </a:r>
            <a:r>
              <a:rPr lang="en-IN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400" dirty="0"/>
              <a:t>of app and </a:t>
            </a:r>
            <a:r>
              <a:rPr lang="en-IN" sz="2400" dirty="0" smtClean="0"/>
              <a:t>services.</a:t>
            </a:r>
          </a:p>
          <a:p>
            <a:endParaRPr lang="en-IN" sz="2400" dirty="0"/>
          </a:p>
          <a:p>
            <a:r>
              <a:rPr lang="en-IN" sz="2400" dirty="0"/>
              <a:t>Never connect your phone to </a:t>
            </a:r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unknown or unlocked </a:t>
            </a:r>
            <a:r>
              <a:rPr lang="en-IN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Wi-Fi</a:t>
            </a:r>
            <a:r>
              <a:rPr lang="en-IN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400" dirty="0"/>
              <a:t>network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IN" sz="2400" dirty="0"/>
              <a:t>Use </a:t>
            </a:r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VPN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IN" sz="2400" dirty="0"/>
              <a:t>Keep your </a:t>
            </a:r>
            <a:r>
              <a:rPr lang="en-IN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OS updated</a:t>
            </a:r>
            <a:r>
              <a:rPr lang="en-IN" sz="2400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99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563</Words>
  <Application>Microsoft Office PowerPoint</Application>
  <PresentationFormat>Custom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How to Avoid Malware  While Downloading Android Apps?</vt:lpstr>
      <vt:lpstr>What is Malware? </vt:lpstr>
      <vt:lpstr>Examples of Malware:</vt:lpstr>
      <vt:lpstr>How is Android Special when it comes to malware risks?</vt:lpstr>
      <vt:lpstr>So, how to avoid malware risks?</vt:lpstr>
      <vt:lpstr>So, how to avoid malware risks?</vt:lpstr>
      <vt:lpstr>So, how to avoid malware risks?</vt:lpstr>
      <vt:lpstr>So, how to avoid malware risks?</vt:lpstr>
      <vt:lpstr>What other than that?</vt:lpstr>
      <vt:lpstr>Thank You…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Avoid Malware  While Downloading  Android Apps?</dc:title>
  <dc:creator>acer</dc:creator>
  <cp:lastModifiedBy>Room47</cp:lastModifiedBy>
  <cp:revision>40</cp:revision>
  <dcterms:created xsi:type="dcterms:W3CDTF">2019-11-03T13:26:38Z</dcterms:created>
  <dcterms:modified xsi:type="dcterms:W3CDTF">2019-11-03T18:18:51Z</dcterms:modified>
</cp:coreProperties>
</file>