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0" r:id="rId3"/>
    <p:sldId id="257" r:id="rId4"/>
    <p:sldId id="266" r:id="rId5"/>
    <p:sldId id="259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C13D5-0E6A-4649-B441-86D66BAFAB00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E5D94-1126-4DAB-8DC0-6A11440FC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E5D94-1126-4DAB-8DC0-6A11440FC4D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B62C-5C67-41B4-BF72-DC0BD71AD6EA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C905-A01D-424B-8020-B438E7D7C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B62C-5C67-41B4-BF72-DC0BD71AD6EA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C905-A01D-424B-8020-B438E7D7C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B62C-5C67-41B4-BF72-DC0BD71AD6EA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C905-A01D-424B-8020-B438E7D7C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B62C-5C67-41B4-BF72-DC0BD71AD6EA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C905-A01D-424B-8020-B438E7D7C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B62C-5C67-41B4-BF72-DC0BD71AD6EA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C905-A01D-424B-8020-B438E7D7C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B62C-5C67-41B4-BF72-DC0BD71AD6EA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C905-A01D-424B-8020-B438E7D7C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B62C-5C67-41B4-BF72-DC0BD71AD6EA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C905-A01D-424B-8020-B438E7D7C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B62C-5C67-41B4-BF72-DC0BD71AD6EA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C905-A01D-424B-8020-B438E7D7C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B62C-5C67-41B4-BF72-DC0BD71AD6EA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C905-A01D-424B-8020-B438E7D7C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B62C-5C67-41B4-BF72-DC0BD71AD6EA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C905-A01D-424B-8020-B438E7D7C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B62C-5C67-41B4-BF72-DC0BD71AD6EA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C905-A01D-424B-8020-B438E7D7C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8B62C-5C67-41B4-BF72-DC0BD71AD6EA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7C905-A01D-424B-8020-B438E7D7C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/>
          <a:lstStyle/>
          <a:p>
            <a:pPr algn="r"/>
            <a:r>
              <a:rPr lang="en-IN" dirty="0" smtClean="0">
                <a:solidFill>
                  <a:schemeClr val="bg2">
                    <a:lumMod val="50000"/>
                  </a:schemeClr>
                </a:solidFill>
                <a:latin typeface="Gill Sans Ultra Bold" pitchFamily="34" charset="0"/>
              </a:rPr>
              <a:t>Mr Kishor S Mirgane</a:t>
            </a:r>
            <a:br>
              <a:rPr lang="en-IN" dirty="0" smtClean="0">
                <a:solidFill>
                  <a:schemeClr val="bg2">
                    <a:lumMod val="50000"/>
                  </a:schemeClr>
                </a:solidFill>
                <a:latin typeface="Gill Sans Ultra Bold" pitchFamily="34" charset="0"/>
              </a:rPr>
            </a:br>
            <a:r>
              <a:rPr lang="en-IN" sz="1800" dirty="0" smtClean="0">
                <a:solidFill>
                  <a:schemeClr val="bg2">
                    <a:lumMod val="50000"/>
                  </a:schemeClr>
                </a:solidFill>
                <a:latin typeface="Gill Sans Ultra Bold" pitchFamily="34" charset="0"/>
              </a:rPr>
              <a:t>Assistant Commissioner of State Tax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Gill Sans Ultra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0398" y="2928910"/>
            <a:ext cx="5643602" cy="3929090"/>
          </a:xfrm>
        </p:spPr>
        <p:txBody>
          <a:bodyPr>
            <a:normAutofit fontScale="70000" lnSpcReduction="20000"/>
          </a:bodyPr>
          <a:lstStyle/>
          <a:p>
            <a:endParaRPr lang="en-IN" sz="5400" dirty="0" smtClean="0"/>
          </a:p>
          <a:p>
            <a:pPr algn="r"/>
            <a:r>
              <a:rPr lang="en-IN" sz="5400" dirty="0" smtClean="0">
                <a:solidFill>
                  <a:schemeClr val="accent3">
                    <a:lumMod val="50000"/>
                  </a:schemeClr>
                </a:solidFill>
                <a:latin typeface="Aparajita" pitchFamily="18" charset="0"/>
                <a:cs typeface="Aparajita" pitchFamily="18" charset="0"/>
              </a:rPr>
              <a:t>TOPIC</a:t>
            </a:r>
          </a:p>
          <a:p>
            <a:pPr algn="r"/>
            <a:endParaRPr lang="en-IN" sz="5400" dirty="0" smtClean="0">
              <a:solidFill>
                <a:schemeClr val="accent3">
                  <a:lumMod val="50000"/>
                </a:schemeClr>
              </a:solidFill>
              <a:latin typeface="Aparajita" pitchFamily="18" charset="0"/>
              <a:cs typeface="Aparajita" pitchFamily="18" charset="0"/>
            </a:endParaRPr>
          </a:p>
          <a:p>
            <a:pPr algn="r"/>
            <a:r>
              <a:rPr lang="en-IN" sz="5400" dirty="0" smtClean="0">
                <a:solidFill>
                  <a:schemeClr val="accent3">
                    <a:lumMod val="50000"/>
                  </a:schemeClr>
                </a:solidFill>
                <a:latin typeface="Gill Sans Ultra Bold" pitchFamily="34" charset="0"/>
                <a:cs typeface="Aparajita" pitchFamily="18" charset="0"/>
              </a:rPr>
              <a:t>SEPARATE  YOUR </a:t>
            </a:r>
          </a:p>
          <a:p>
            <a:pPr algn="r"/>
            <a:r>
              <a:rPr lang="en-IN" sz="5400" dirty="0" smtClean="0">
                <a:solidFill>
                  <a:schemeClr val="accent3">
                    <a:lumMod val="50000"/>
                  </a:schemeClr>
                </a:solidFill>
                <a:latin typeface="Gill Sans Ultra Bold" pitchFamily="34" charset="0"/>
                <a:cs typeface="Aparajita" pitchFamily="18" charset="0"/>
              </a:rPr>
              <a:t>e-WASTE and TECHNOTRASH</a:t>
            </a:r>
            <a:endParaRPr lang="en-US" sz="5400" dirty="0">
              <a:solidFill>
                <a:schemeClr val="accent3">
                  <a:lumMod val="50000"/>
                </a:schemeClr>
              </a:solidFill>
              <a:latin typeface="Gill Sans Ultra Bold" pitchFamily="34" charset="0"/>
              <a:cs typeface="Aparajit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30"/>
            <a:ext cx="321467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2285968"/>
            <a:ext cx="4643438" cy="4572032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Algerian" pitchFamily="82" charset="0"/>
              </a:rPr>
              <a:t>“Discarded, surplus, obsolete or broken electrical or electronic devices”</a:t>
            </a:r>
          </a:p>
          <a:p>
            <a:r>
              <a:rPr lang="en-IN" dirty="0" smtClean="0">
                <a:latin typeface="Algerian" pitchFamily="82" charset="0"/>
              </a:rPr>
              <a:t>Interchangeable terms-Digital dump, </a:t>
            </a:r>
            <a:endParaRPr lang="en-IN" dirty="0" smtClean="0">
              <a:latin typeface="Algerian" pitchFamily="82" charset="0"/>
            </a:endParaRPr>
          </a:p>
          <a:p>
            <a:pPr>
              <a:buNone/>
            </a:pPr>
            <a:r>
              <a:rPr lang="en-IN" dirty="0" smtClean="0">
                <a:latin typeface="Algerian" pitchFamily="82" charset="0"/>
              </a:rPr>
              <a:t>    e-Junk</a:t>
            </a:r>
            <a:r>
              <a:rPr lang="en-IN" dirty="0" smtClean="0">
                <a:latin typeface="Algerian" pitchFamily="82" charset="0"/>
              </a:rPr>
              <a:t>, </a:t>
            </a:r>
            <a:r>
              <a:rPr lang="en-IN" dirty="0" smtClean="0">
                <a:latin typeface="Algerian" pitchFamily="82" charset="0"/>
              </a:rPr>
              <a:t>e-Scrap</a:t>
            </a:r>
            <a:r>
              <a:rPr lang="en-IN" dirty="0" smtClean="0">
                <a:latin typeface="Algerian" pitchFamily="82" charset="0"/>
              </a:rPr>
              <a:t>, WEEE </a:t>
            </a:r>
          </a:p>
          <a:p>
            <a:pPr>
              <a:buNone/>
            </a:pPr>
            <a:r>
              <a:rPr lang="en-IN" dirty="0" smtClean="0"/>
              <a:t>                          OR</a:t>
            </a:r>
          </a:p>
          <a:p>
            <a:pPr algn="ctr">
              <a:buNone/>
            </a:pPr>
            <a:r>
              <a:rPr lang="en-IN" sz="4300" b="1" dirty="0" smtClean="0">
                <a:solidFill>
                  <a:srgbClr val="FF0000"/>
                </a:solidFill>
                <a:latin typeface="Gill Sans Ultra Bold" pitchFamily="34" charset="0"/>
              </a:rPr>
              <a:t>Technotrash</a:t>
            </a:r>
            <a:endParaRPr lang="en-US" sz="4300" b="1" dirty="0">
              <a:solidFill>
                <a:srgbClr val="FF0000"/>
              </a:solidFill>
              <a:latin typeface="Gill Sans Ultra Bold" pitchFamily="34" charset="0"/>
            </a:endParaRPr>
          </a:p>
        </p:txBody>
      </p:sp>
      <p:pic>
        <p:nvPicPr>
          <p:cNvPr id="1030" name="Picture 6" descr="C:\Users\admin\Desktop\e wast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071678"/>
            <a:ext cx="4786313" cy="4572031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85728"/>
            <a:ext cx="750099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500034" y="2714620"/>
            <a:ext cx="8229600" cy="500066"/>
          </a:xfrm>
        </p:spPr>
        <p:txBody>
          <a:bodyPr>
            <a:normAutofit/>
          </a:bodyPr>
          <a:lstStyle/>
          <a:p>
            <a:endParaRPr lang="en-IN" sz="2400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solidFill>
            <a:srgbClr val="FF0000">
              <a:alpha val="9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358114" cy="1143000"/>
          </a:xfrm>
        </p:spPr>
        <p:txBody>
          <a:bodyPr>
            <a:normAutofit/>
          </a:bodyPr>
          <a:lstStyle/>
          <a:p>
            <a:r>
              <a:rPr lang="en-IN" sz="5000" b="1" dirty="0" smtClean="0">
                <a:solidFill>
                  <a:srgbClr val="00B0F0"/>
                </a:solidFill>
              </a:rPr>
              <a:t>Need to separate e-Waste</a:t>
            </a:r>
            <a:endParaRPr lang="en-US" sz="5000" b="1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64386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11222"/>
          </a:xfrm>
        </p:spPr>
        <p:txBody>
          <a:bodyPr>
            <a:noAutofit/>
          </a:bodyPr>
          <a:lstStyle/>
          <a:p>
            <a:r>
              <a:rPr lang="en-IN" sz="4200" b="1" dirty="0" smtClean="0">
                <a:solidFill>
                  <a:srgbClr val="002060"/>
                </a:solidFill>
                <a:latin typeface="Bodoni MT Black" pitchFamily="18" charset="0"/>
              </a:rPr>
              <a:t>Harmful effects on environment</a:t>
            </a:r>
            <a:endParaRPr lang="en-US" sz="4200" b="1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12"/>
            <a:ext cx="850109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68346"/>
          </a:xfrm>
        </p:spPr>
        <p:txBody>
          <a:bodyPr>
            <a:noAutofit/>
          </a:bodyPr>
          <a:lstStyle/>
          <a:p>
            <a:r>
              <a:rPr lang="en-IN" sz="66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How to deal with it?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4098" name="Picture 2" descr="C:\Users\admin\Desktop\RR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3108" y="1428736"/>
            <a:ext cx="5143535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786314" y="3929066"/>
            <a:ext cx="2857520" cy="22860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4357654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3438" y="2857496"/>
            <a:ext cx="4500562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0"/>
            <a:ext cx="7715304" cy="321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274" y="5643554"/>
            <a:ext cx="5500726" cy="1214446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en-IN" sz="8000" b="1" dirty="0" smtClean="0">
                <a:solidFill>
                  <a:schemeClr val="accent3">
                    <a:lumMod val="50000"/>
                  </a:schemeClr>
                </a:solidFill>
              </a:rPr>
              <a:t>THANK YOU</a:t>
            </a:r>
            <a:endParaRPr lang="en-US" sz="8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admin\Desktop\ewaste logo high res source fi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857232"/>
            <a:ext cx="7429552" cy="45720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2714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>
                <a:solidFill>
                  <a:srgbClr val="FFC000"/>
                </a:solidFill>
              </a:rPr>
              <a:t>Conclusion</a:t>
            </a:r>
            <a:endParaRPr lang="en-US" sz="4000" b="1" dirty="0">
              <a:solidFill>
                <a:srgbClr val="FFC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929066"/>
            <a:ext cx="1638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54</Words>
  <Application>Microsoft Office PowerPoint</Application>
  <PresentationFormat>On-screen Show (4:3)</PresentationFormat>
  <Paragraphs>17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Mr Kishor S Mirgane Assistant Commissioner of State Tax</vt:lpstr>
      <vt:lpstr>Slide 2</vt:lpstr>
      <vt:lpstr>Slide 3</vt:lpstr>
      <vt:lpstr>Slide 4</vt:lpstr>
      <vt:lpstr>Need to separate e-Waste</vt:lpstr>
      <vt:lpstr>Harmful effects on environment</vt:lpstr>
      <vt:lpstr>How to deal with it?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 D D Aher ACST</dc:title>
  <dc:creator>admin</dc:creator>
  <cp:lastModifiedBy>admin</cp:lastModifiedBy>
  <cp:revision>50</cp:revision>
  <dcterms:created xsi:type="dcterms:W3CDTF">2019-10-23T11:22:44Z</dcterms:created>
  <dcterms:modified xsi:type="dcterms:W3CDTF">2019-10-25T09:10:08Z</dcterms:modified>
</cp:coreProperties>
</file>