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2" r:id="rId9"/>
    <p:sldId id="263" r:id="rId10"/>
    <p:sldId id="265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94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B6A4E-2C01-4F51-9C31-C229940E2922}" type="datetimeFigureOut">
              <a:rPr lang="en-IN" smtClean="0"/>
              <a:t>05-11-2019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13AE-4950-4625-88D4-E0FF0796A2D5}" type="slidenum">
              <a:rPr lang="en-IN" smtClean="0"/>
              <a:t>‹#›</a:t>
            </a:fld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B6A4E-2C01-4F51-9C31-C229940E2922}" type="datetimeFigureOut">
              <a:rPr lang="en-IN" smtClean="0"/>
              <a:t>05-11-2019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13AE-4950-4625-88D4-E0FF0796A2D5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B6A4E-2C01-4F51-9C31-C229940E2922}" type="datetimeFigureOut">
              <a:rPr lang="en-IN" smtClean="0"/>
              <a:t>05-11-2019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13AE-4950-4625-88D4-E0FF0796A2D5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B6A4E-2C01-4F51-9C31-C229940E2922}" type="datetimeFigureOut">
              <a:rPr lang="en-IN" smtClean="0"/>
              <a:t>05-11-2019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13AE-4950-4625-88D4-E0FF0796A2D5}" type="slidenum">
              <a:rPr lang="en-IN" smtClean="0"/>
              <a:t>‹#›</a:t>
            </a:fld>
            <a:endParaRPr lang="en-IN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B6A4E-2C01-4F51-9C31-C229940E2922}" type="datetimeFigureOut">
              <a:rPr lang="en-IN" smtClean="0"/>
              <a:t>05-11-2019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13AE-4950-4625-88D4-E0FF0796A2D5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B6A4E-2C01-4F51-9C31-C229940E2922}" type="datetimeFigureOut">
              <a:rPr lang="en-IN" smtClean="0"/>
              <a:t>05-11-2019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13AE-4950-4625-88D4-E0FF0796A2D5}" type="slidenum">
              <a:rPr lang="en-IN" smtClean="0"/>
              <a:t>‹#›</a:t>
            </a:fld>
            <a:endParaRPr lang="en-IN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B6A4E-2C01-4F51-9C31-C229940E2922}" type="datetimeFigureOut">
              <a:rPr lang="en-IN" smtClean="0"/>
              <a:t>05-11-2019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13AE-4950-4625-88D4-E0FF0796A2D5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B6A4E-2C01-4F51-9C31-C229940E2922}" type="datetimeFigureOut">
              <a:rPr lang="en-IN" smtClean="0"/>
              <a:t>05-11-2019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13AE-4950-4625-88D4-E0FF0796A2D5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B6A4E-2C01-4F51-9C31-C229940E2922}" type="datetimeFigureOut">
              <a:rPr lang="en-IN" smtClean="0"/>
              <a:t>05-11-2019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13AE-4950-4625-88D4-E0FF0796A2D5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B6A4E-2C01-4F51-9C31-C229940E2922}" type="datetimeFigureOut">
              <a:rPr lang="en-IN" smtClean="0"/>
              <a:t>05-11-2019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13AE-4950-4625-88D4-E0FF0796A2D5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B6A4E-2C01-4F51-9C31-C229940E2922}" type="datetimeFigureOut">
              <a:rPr lang="en-IN" smtClean="0"/>
              <a:t>05-11-2019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13AE-4950-4625-88D4-E0FF0796A2D5}" type="slidenum">
              <a:rPr lang="en-IN" smtClean="0"/>
              <a:t>‹#›</a:t>
            </a:fld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25B6A4E-2C01-4F51-9C31-C229940E2922}" type="datetimeFigureOut">
              <a:rPr lang="en-IN" smtClean="0"/>
              <a:t>05-11-2019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B8913AE-4950-4625-88D4-E0FF0796A2D5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4365104"/>
            <a:ext cx="6264696" cy="2016224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IN" sz="2400" dirty="0" smtClean="0">
                <a:latin typeface="Calibri" pitchFamily="34" charset="0"/>
              </a:rPr>
              <a:t>Presented By-</a:t>
            </a:r>
          </a:p>
          <a:p>
            <a:r>
              <a:rPr lang="en-IN" sz="2400" dirty="0">
                <a:latin typeface="Calibri" pitchFamily="34" charset="0"/>
              </a:rPr>
              <a:t> </a:t>
            </a:r>
            <a:r>
              <a:rPr lang="en-IN" sz="2400" dirty="0" smtClean="0">
                <a:latin typeface="Calibri" pitchFamily="34" charset="0"/>
              </a:rPr>
              <a:t>     Dhole </a:t>
            </a:r>
            <a:r>
              <a:rPr lang="en-IN" sz="2400" dirty="0" err="1" smtClean="0">
                <a:latin typeface="Calibri" pitchFamily="34" charset="0"/>
              </a:rPr>
              <a:t>Megha</a:t>
            </a:r>
            <a:r>
              <a:rPr lang="en-IN" sz="2400" dirty="0" smtClean="0">
                <a:latin typeface="Calibri" pitchFamily="34" charset="0"/>
              </a:rPr>
              <a:t> Narayan. </a:t>
            </a:r>
          </a:p>
          <a:p>
            <a:r>
              <a:rPr lang="en-IN" sz="2400" dirty="0">
                <a:latin typeface="Calibri" pitchFamily="34" charset="0"/>
              </a:rPr>
              <a:t> </a:t>
            </a:r>
            <a:r>
              <a:rPr lang="en-IN" sz="2400" dirty="0" smtClean="0">
                <a:latin typeface="Calibri" pitchFamily="34" charset="0"/>
              </a:rPr>
              <a:t>     Class-A 35</a:t>
            </a:r>
          </a:p>
          <a:p>
            <a:r>
              <a:rPr lang="en-IN" sz="2400" dirty="0" smtClean="0">
                <a:latin typeface="Calibri" pitchFamily="34" charset="0"/>
              </a:rPr>
              <a:t>      Prob. Assistant Commissioner of Sales TAX</a:t>
            </a:r>
          </a:p>
          <a:p>
            <a:endParaRPr lang="en-IN" sz="2400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268760"/>
            <a:ext cx="7175351" cy="2376264"/>
          </a:xfrm>
        </p:spPr>
        <p:txBody>
          <a:bodyPr>
            <a:normAutofit fontScale="90000"/>
          </a:bodyPr>
          <a:lstStyle/>
          <a:p>
            <a:pPr marL="182880" indent="0">
              <a:buNone/>
            </a:pPr>
            <a:r>
              <a:rPr lang="en-IN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ONLINE PASSPORT APPLICATION AND TRACKING </a:t>
            </a:r>
            <a:endParaRPr lang="en-IN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904" y="30817"/>
            <a:ext cx="1391646" cy="138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468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5895"/>
            <a:ext cx="2682435" cy="40931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546" y="2760658"/>
            <a:ext cx="6210659" cy="39393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50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764704"/>
            <a:ext cx="2432388" cy="37444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764704"/>
            <a:ext cx="1922039" cy="37444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764704"/>
            <a:ext cx="2819320" cy="37444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Picture 2" descr="C:\Users\room27\AppData\Local\Microsoft\Windows\INetCache\IE\C1C5ER7X\Thank-you-pinned-note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480" y="4637956"/>
            <a:ext cx="2479824" cy="247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71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7544" y="731520"/>
            <a:ext cx="8280920" cy="5505792"/>
          </a:xfrm>
        </p:spPr>
        <p:txBody>
          <a:bodyPr/>
          <a:lstStyle/>
          <a:p>
            <a:r>
              <a:rPr lang="en-IN" dirty="0" smtClean="0"/>
              <a:t> </a:t>
            </a:r>
            <a:r>
              <a:rPr lang="en-IN" sz="2800" b="1" dirty="0" smtClean="0">
                <a:latin typeface="Calibri" pitchFamily="34" charset="0"/>
              </a:rPr>
              <a:t>ONLINE APPLICATION FOR PASSPORT </a:t>
            </a:r>
          </a:p>
          <a:p>
            <a:pPr marL="45720" indent="0">
              <a:buNone/>
            </a:pPr>
            <a:r>
              <a:rPr lang="en-IN" dirty="0" smtClean="0"/>
              <a:t>    -- </a:t>
            </a:r>
            <a:r>
              <a:rPr lang="en-IN" dirty="0" smtClean="0">
                <a:latin typeface="Calibri" pitchFamily="34" charset="0"/>
              </a:rPr>
              <a:t>APPLY VIA PORTAL</a:t>
            </a:r>
          </a:p>
          <a:p>
            <a:pPr marL="45720" indent="0">
              <a:buNone/>
            </a:pPr>
            <a:r>
              <a:rPr lang="en-IN" dirty="0">
                <a:latin typeface="Calibri" pitchFamily="34" charset="0"/>
              </a:rPr>
              <a:t> </a:t>
            </a:r>
            <a:r>
              <a:rPr lang="en-IN" dirty="0" smtClean="0">
                <a:latin typeface="Calibri" pitchFamily="34" charset="0"/>
              </a:rPr>
              <a:t>      </a:t>
            </a:r>
            <a:r>
              <a:rPr lang="en-IN" u="sng" dirty="0" smtClean="0">
                <a:solidFill>
                  <a:schemeClr val="accent6"/>
                </a:solidFill>
              </a:rPr>
              <a:t>https</a:t>
            </a:r>
            <a:r>
              <a:rPr lang="en-IN" u="sng" dirty="0">
                <a:solidFill>
                  <a:schemeClr val="accent6"/>
                </a:solidFill>
              </a:rPr>
              <a:t>://portal2.passportindia.gov.in/AppOnlineProject</a:t>
            </a:r>
            <a:endParaRPr lang="en-IN" dirty="0">
              <a:solidFill>
                <a:schemeClr val="accent6"/>
              </a:solidFill>
            </a:endParaRPr>
          </a:p>
          <a:p>
            <a:pPr marL="45720" indent="0">
              <a:buNone/>
            </a:pPr>
            <a:r>
              <a:rPr lang="en-IN" dirty="0" smtClean="0">
                <a:latin typeface="Calibri" pitchFamily="34" charset="0"/>
              </a:rPr>
              <a:t>     </a:t>
            </a:r>
          </a:p>
          <a:p>
            <a:pPr marL="45720" indent="0">
              <a:buNone/>
            </a:pP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276872"/>
            <a:ext cx="6480720" cy="370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76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7544" y="731520"/>
            <a:ext cx="8280920" cy="5577800"/>
          </a:xfrm>
        </p:spPr>
        <p:txBody>
          <a:bodyPr/>
          <a:lstStyle/>
          <a:p>
            <a:r>
              <a:rPr lang="en-IN" dirty="0" smtClean="0"/>
              <a:t> </a:t>
            </a:r>
            <a:r>
              <a:rPr lang="en-IN" sz="2800" b="1" dirty="0" smtClean="0">
                <a:latin typeface="Calibri" pitchFamily="34" charset="0"/>
              </a:rPr>
              <a:t>ONLINE APPLICATION VIA </a:t>
            </a:r>
            <a:r>
              <a:rPr lang="en-IN" sz="2800" b="1" dirty="0">
                <a:latin typeface="Calibri" pitchFamily="34" charset="0"/>
              </a:rPr>
              <a:t>Mobile Application </a:t>
            </a:r>
            <a:endParaRPr lang="en-IN" sz="2800" b="1" dirty="0" smtClean="0">
              <a:latin typeface="Calibri" pitchFamily="34" charset="0"/>
            </a:endParaRPr>
          </a:p>
          <a:p>
            <a:pPr marL="45720" indent="0">
              <a:buNone/>
            </a:pPr>
            <a:r>
              <a:rPr lang="en-IN" dirty="0" smtClean="0">
                <a:latin typeface="Calibri" pitchFamily="34" charset="0"/>
              </a:rPr>
              <a:t>    </a:t>
            </a:r>
            <a:r>
              <a:rPr lang="en-IN" u="sng" dirty="0" smtClean="0">
                <a:solidFill>
                  <a:schemeClr val="accent6"/>
                </a:solidFill>
                <a:latin typeface="Calibri" pitchFamily="34" charset="0"/>
              </a:rPr>
              <a:t>mPASSPORT SEVA</a:t>
            </a:r>
            <a:endParaRPr lang="en-IN" u="sng" dirty="0">
              <a:solidFill>
                <a:schemeClr val="accent6"/>
              </a:solidFill>
              <a:latin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844824"/>
            <a:ext cx="4633643" cy="36724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844824"/>
            <a:ext cx="2226618" cy="36724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78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7544" y="731520"/>
            <a:ext cx="8280920" cy="5289768"/>
          </a:xfrm>
        </p:spPr>
        <p:txBody>
          <a:bodyPr>
            <a:normAutofit/>
          </a:bodyPr>
          <a:lstStyle/>
          <a:p>
            <a:r>
              <a:rPr lang="en-IN" sz="2800" b="1" dirty="0" smtClean="0">
                <a:latin typeface="Calibri" pitchFamily="34" charset="0"/>
              </a:rPr>
              <a:t>PASSPORT SEVA PROJECT</a:t>
            </a:r>
          </a:p>
          <a:p>
            <a:pPr marL="45720" indent="0">
              <a:buNone/>
            </a:pPr>
            <a:r>
              <a:rPr lang="en-IN" sz="2800" dirty="0">
                <a:latin typeface="Calibri" pitchFamily="34" charset="0"/>
              </a:rPr>
              <a:t> </a:t>
            </a:r>
            <a:r>
              <a:rPr lang="en-IN" sz="2800" dirty="0" smtClean="0">
                <a:latin typeface="Calibri" pitchFamily="34" charset="0"/>
              </a:rPr>
              <a:t>  --     </a:t>
            </a:r>
            <a:r>
              <a:rPr lang="en-IN" sz="2400" dirty="0" smtClean="0">
                <a:latin typeface="Calibri" pitchFamily="34" charset="0"/>
              </a:rPr>
              <a:t>Consular</a:t>
            </a:r>
            <a:r>
              <a:rPr lang="en-IN" sz="2400" dirty="0">
                <a:latin typeface="Calibri" pitchFamily="34" charset="0"/>
              </a:rPr>
              <a:t>, Passport and Visa (CPV) division of the </a:t>
            </a:r>
            <a:r>
              <a:rPr lang="en-IN" sz="2400" dirty="0" smtClean="0">
                <a:latin typeface="Calibri" pitchFamily="34" charset="0"/>
              </a:rPr>
              <a:t>                	Ministry </a:t>
            </a:r>
            <a:r>
              <a:rPr lang="en-IN" sz="2400" dirty="0">
                <a:latin typeface="Calibri" pitchFamily="34" charset="0"/>
              </a:rPr>
              <a:t>of External Affairs (MEA), Government of </a:t>
            </a:r>
            <a:r>
              <a:rPr lang="en-IN" sz="2400" dirty="0" smtClean="0">
                <a:latin typeface="Calibri" pitchFamily="34" charset="0"/>
              </a:rPr>
              <a:t>India.</a:t>
            </a:r>
          </a:p>
          <a:p>
            <a:pPr marL="45720" indent="0">
              <a:buNone/>
            </a:pPr>
            <a:r>
              <a:rPr lang="en-IN" sz="2400" dirty="0">
                <a:latin typeface="Calibri" pitchFamily="34" charset="0"/>
              </a:rPr>
              <a:t> </a:t>
            </a:r>
            <a:r>
              <a:rPr lang="en-IN" sz="2400" dirty="0" smtClean="0">
                <a:latin typeface="Calibri" pitchFamily="34" charset="0"/>
              </a:rPr>
              <a:t>   --      </a:t>
            </a:r>
            <a:r>
              <a:rPr lang="en-IN" sz="2400" dirty="0">
                <a:latin typeface="Calibri" pitchFamily="34" charset="0"/>
              </a:rPr>
              <a:t>S</a:t>
            </a:r>
            <a:r>
              <a:rPr lang="en-IN" sz="2400" dirty="0" smtClean="0">
                <a:latin typeface="Calibri" pitchFamily="34" charset="0"/>
              </a:rPr>
              <a:t>peedy</a:t>
            </a:r>
            <a:r>
              <a:rPr lang="en-IN" sz="2400" dirty="0">
                <a:latin typeface="Calibri" pitchFamily="34" charset="0"/>
              </a:rPr>
              <a:t>, </a:t>
            </a:r>
            <a:r>
              <a:rPr lang="en-IN" sz="2400" dirty="0" smtClean="0">
                <a:latin typeface="Calibri" pitchFamily="34" charset="0"/>
              </a:rPr>
              <a:t>Convenient and Transparent process.</a:t>
            </a:r>
          </a:p>
          <a:p>
            <a:pPr marL="45720" indent="0">
              <a:buNone/>
            </a:pPr>
            <a:r>
              <a:rPr lang="en-IN" sz="2400" dirty="0">
                <a:latin typeface="Calibri" pitchFamily="34" charset="0"/>
              </a:rPr>
              <a:t> </a:t>
            </a:r>
            <a:r>
              <a:rPr lang="en-IN" sz="2400" dirty="0" smtClean="0">
                <a:latin typeface="Calibri" pitchFamily="34" charset="0"/>
              </a:rPr>
              <a:t>   --      Public-Private-Partnership </a:t>
            </a:r>
            <a:r>
              <a:rPr lang="en-IN" sz="2400" dirty="0">
                <a:latin typeface="Calibri" pitchFamily="34" charset="0"/>
              </a:rPr>
              <a:t>mode with Tata </a:t>
            </a:r>
            <a:r>
              <a:rPr lang="en-IN" sz="2400" dirty="0" smtClean="0">
                <a:latin typeface="Calibri" pitchFamily="34" charset="0"/>
              </a:rPr>
              <a:t>Consultancy</a:t>
            </a:r>
          </a:p>
          <a:p>
            <a:pPr marL="45720" indent="0">
              <a:buNone/>
            </a:pPr>
            <a:r>
              <a:rPr lang="en-IN" sz="2400" dirty="0">
                <a:latin typeface="Calibri" pitchFamily="34" charset="0"/>
              </a:rPr>
              <a:t> </a:t>
            </a:r>
            <a:r>
              <a:rPr lang="en-IN" sz="2400" dirty="0" smtClean="0">
                <a:latin typeface="Calibri" pitchFamily="34" charset="0"/>
              </a:rPr>
              <a:t>            </a:t>
            </a:r>
            <a:r>
              <a:rPr lang="en-IN" sz="2400" dirty="0">
                <a:latin typeface="Calibri" pitchFamily="34" charset="0"/>
              </a:rPr>
              <a:t>Services </a:t>
            </a:r>
            <a:r>
              <a:rPr lang="en-IN" sz="2400" dirty="0" smtClean="0">
                <a:latin typeface="Calibri" pitchFamily="34" charset="0"/>
              </a:rPr>
              <a:t>(TCS).</a:t>
            </a:r>
            <a:endParaRPr lang="en-IN" sz="2400" dirty="0">
              <a:latin typeface="Calibri" pitchFamily="34" charset="0"/>
            </a:endParaRPr>
          </a:p>
          <a:p>
            <a:pPr marL="45720" indent="0">
              <a:buNone/>
            </a:pPr>
            <a:r>
              <a:rPr lang="en-IN" sz="2400" dirty="0" smtClean="0">
                <a:latin typeface="Calibri" pitchFamily="34" charset="0"/>
              </a:rPr>
              <a:t>    --      </a:t>
            </a:r>
            <a:r>
              <a:rPr lang="en-IN" sz="2400" dirty="0">
                <a:latin typeface="Calibri" pitchFamily="34" charset="0"/>
              </a:rPr>
              <a:t>S</a:t>
            </a:r>
            <a:r>
              <a:rPr lang="en-IN" sz="2400" dirty="0" smtClean="0">
                <a:latin typeface="Calibri" pitchFamily="34" charset="0"/>
              </a:rPr>
              <a:t>ervicing </a:t>
            </a:r>
            <a:r>
              <a:rPr lang="en-IN" sz="2400" dirty="0">
                <a:latin typeface="Calibri" pitchFamily="34" charset="0"/>
              </a:rPr>
              <a:t>citizens through 77 Passport </a:t>
            </a:r>
            <a:r>
              <a:rPr lang="en-IN" sz="2400" dirty="0" err="1">
                <a:latin typeface="Calibri" pitchFamily="34" charset="0"/>
              </a:rPr>
              <a:t>Seva</a:t>
            </a:r>
            <a:r>
              <a:rPr lang="en-IN" sz="2400" dirty="0">
                <a:latin typeface="Calibri" pitchFamily="34" charset="0"/>
              </a:rPr>
              <a:t> </a:t>
            </a:r>
            <a:r>
              <a:rPr lang="en-IN" sz="2400" dirty="0" err="1" smtClean="0">
                <a:latin typeface="Calibri" pitchFamily="34" charset="0"/>
              </a:rPr>
              <a:t>Kendras</a:t>
            </a:r>
            <a:endParaRPr lang="en-IN" sz="2400" dirty="0" smtClean="0">
              <a:latin typeface="Calibri" pitchFamily="34" charset="0"/>
            </a:endParaRPr>
          </a:p>
          <a:p>
            <a:pPr marL="45720" indent="0">
              <a:buNone/>
            </a:pPr>
            <a:r>
              <a:rPr lang="en-IN" sz="2400" dirty="0">
                <a:latin typeface="Calibri" pitchFamily="34" charset="0"/>
              </a:rPr>
              <a:t> </a:t>
            </a:r>
            <a:r>
              <a:rPr lang="en-IN" sz="2400" dirty="0" smtClean="0">
                <a:latin typeface="Calibri" pitchFamily="34" charset="0"/>
              </a:rPr>
              <a:t>            </a:t>
            </a:r>
            <a:r>
              <a:rPr lang="en-IN" sz="2400" dirty="0">
                <a:latin typeface="Calibri" pitchFamily="34" charset="0"/>
              </a:rPr>
              <a:t>across </a:t>
            </a:r>
            <a:r>
              <a:rPr lang="en-IN" sz="2400" dirty="0" smtClean="0">
                <a:latin typeface="Calibri" pitchFamily="34" charset="0"/>
              </a:rPr>
              <a:t>India.</a:t>
            </a:r>
          </a:p>
          <a:p>
            <a:pPr marL="45720" indent="0">
              <a:buNone/>
            </a:pPr>
            <a:r>
              <a:rPr lang="en-IN" sz="2400" dirty="0" smtClean="0">
                <a:latin typeface="Calibri" pitchFamily="34" charset="0"/>
              </a:rPr>
              <a:t>    --       </a:t>
            </a:r>
            <a:r>
              <a:rPr lang="en-IN" sz="2400" dirty="0">
                <a:latin typeface="Calibri" pitchFamily="34" charset="0"/>
              </a:rPr>
              <a:t>Passport application status tracking, locating the </a:t>
            </a:r>
            <a:r>
              <a:rPr lang="en-IN" sz="2400" dirty="0" smtClean="0">
                <a:latin typeface="Calibri" pitchFamily="34" charset="0"/>
              </a:rPr>
              <a:t>Passport</a:t>
            </a:r>
          </a:p>
          <a:p>
            <a:pPr marL="45720" indent="0">
              <a:buNone/>
            </a:pPr>
            <a:r>
              <a:rPr lang="en-IN" sz="2400" dirty="0">
                <a:latin typeface="Calibri" pitchFamily="34" charset="0"/>
              </a:rPr>
              <a:t> </a:t>
            </a:r>
            <a:r>
              <a:rPr lang="en-IN" sz="2400" dirty="0" smtClean="0">
                <a:latin typeface="Calibri" pitchFamily="34" charset="0"/>
              </a:rPr>
              <a:t>             </a:t>
            </a:r>
            <a:r>
              <a:rPr lang="en-IN" sz="2400" dirty="0" err="1">
                <a:latin typeface="Calibri" pitchFamily="34" charset="0"/>
              </a:rPr>
              <a:t>Seva</a:t>
            </a:r>
            <a:r>
              <a:rPr lang="en-IN" sz="2400" dirty="0">
                <a:latin typeface="Calibri" pitchFamily="34" charset="0"/>
              </a:rPr>
              <a:t> Kendra (PSK) </a:t>
            </a:r>
            <a:r>
              <a:rPr lang="en-IN" sz="2400" dirty="0" smtClean="0">
                <a:latin typeface="Calibri" pitchFamily="34" charset="0"/>
              </a:rPr>
              <a:t>.</a:t>
            </a:r>
            <a:endParaRPr lang="en-IN" sz="2400" dirty="0">
              <a:latin typeface="Calibri" pitchFamily="34" charset="0"/>
            </a:endParaRPr>
          </a:p>
          <a:p>
            <a:pPr marL="45720" indent="0">
              <a:buNone/>
            </a:pPr>
            <a:endParaRPr lang="en-IN" sz="2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81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7544" y="731520"/>
            <a:ext cx="8280920" cy="5217760"/>
          </a:xfrm>
        </p:spPr>
        <p:txBody>
          <a:bodyPr/>
          <a:lstStyle/>
          <a:p>
            <a:r>
              <a:rPr lang="en-IN" dirty="0" smtClean="0"/>
              <a:t> </a:t>
            </a:r>
            <a:r>
              <a:rPr lang="en-IN" sz="2800" b="1" dirty="0" smtClean="0">
                <a:latin typeface="Calibri" pitchFamily="34" charset="0"/>
              </a:rPr>
              <a:t>STEPS FOR APPICATION</a:t>
            </a:r>
          </a:p>
          <a:p>
            <a:pPr marL="45720" indent="0">
              <a:buNone/>
            </a:pPr>
            <a:r>
              <a:rPr lang="en-IN" sz="2800" b="1" dirty="0">
                <a:latin typeface="Calibri" pitchFamily="34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40768"/>
            <a:ext cx="2893154" cy="51845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340769"/>
            <a:ext cx="2547707" cy="51120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ight Arrow 6"/>
          <p:cNvSpPr/>
          <p:nvPr/>
        </p:nvSpPr>
        <p:spPr>
          <a:xfrm>
            <a:off x="3995936" y="3789040"/>
            <a:ext cx="936104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9410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75578"/>
            <a:ext cx="2279428" cy="60700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78288"/>
            <a:ext cx="2320230" cy="61206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ight Arrow 5"/>
          <p:cNvSpPr/>
          <p:nvPr/>
        </p:nvSpPr>
        <p:spPr>
          <a:xfrm>
            <a:off x="3851920" y="3438628"/>
            <a:ext cx="1080120" cy="7104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3754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20688"/>
            <a:ext cx="2745313" cy="53609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620688"/>
            <a:ext cx="2574689" cy="53591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ight Arrow 7"/>
          <p:cNvSpPr/>
          <p:nvPr/>
        </p:nvSpPr>
        <p:spPr>
          <a:xfrm>
            <a:off x="3995936" y="3068960"/>
            <a:ext cx="1152128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2685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764704"/>
            <a:ext cx="2569142" cy="53285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881" y="764704"/>
            <a:ext cx="2560000" cy="53285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ight Arrow 5"/>
          <p:cNvSpPr/>
          <p:nvPr/>
        </p:nvSpPr>
        <p:spPr>
          <a:xfrm>
            <a:off x="4067944" y="2996952"/>
            <a:ext cx="93610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23871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024" y="692696"/>
            <a:ext cx="2598061" cy="5400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692696"/>
            <a:ext cx="2644481" cy="54726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ight Arrow 5"/>
          <p:cNvSpPr/>
          <p:nvPr/>
        </p:nvSpPr>
        <p:spPr>
          <a:xfrm>
            <a:off x="3682256" y="2974512"/>
            <a:ext cx="1080120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7549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217</TotalTime>
  <Words>68</Words>
  <Application>Microsoft Office PowerPoint</Application>
  <PresentationFormat>On-screen Show (4:3)</PresentationFormat>
  <Paragraphs>22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Slipstream</vt:lpstr>
      <vt:lpstr>ONLINE PASSPORT APPLICATION AND TRACKING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room27</dc:creator>
  <cp:lastModifiedBy>room27</cp:lastModifiedBy>
  <cp:revision>14</cp:revision>
  <dcterms:created xsi:type="dcterms:W3CDTF">2019-11-05T05:48:06Z</dcterms:created>
  <dcterms:modified xsi:type="dcterms:W3CDTF">2019-11-05T09:26:05Z</dcterms:modified>
</cp:coreProperties>
</file>