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98FD5-115C-414D-AEFE-827C189F6EE5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881DB-ECF6-4ADC-8D37-270B590DA6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841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881DB-ECF6-4ADC-8D37-270B590DA6A0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6253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i="1" u="sng" dirty="0" smtClean="0"/>
              <a:t>Understanding Input- Process-Output</a:t>
            </a:r>
            <a:endParaRPr lang="en-IN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endParaRPr lang="en-IN" dirty="0" smtClean="0"/>
          </a:p>
          <a:p>
            <a:pPr algn="l"/>
            <a:endParaRPr lang="en-IN" dirty="0"/>
          </a:p>
          <a:p>
            <a:pPr algn="l"/>
            <a:r>
              <a:rPr lang="en-IN" dirty="0" smtClean="0"/>
              <a:t>Presented By,</a:t>
            </a:r>
          </a:p>
          <a:p>
            <a:pPr algn="l"/>
            <a:r>
              <a:rPr lang="en-IN" dirty="0" err="1" smtClean="0"/>
              <a:t>Ashwini</a:t>
            </a:r>
            <a:r>
              <a:rPr lang="en-IN" dirty="0" smtClean="0"/>
              <a:t> </a:t>
            </a:r>
            <a:r>
              <a:rPr lang="en-IN" dirty="0" err="1" smtClean="0"/>
              <a:t>Laxman</a:t>
            </a:r>
            <a:r>
              <a:rPr lang="en-IN" dirty="0" smtClean="0"/>
              <a:t> </a:t>
            </a:r>
            <a:r>
              <a:rPr lang="en-IN" dirty="0" err="1" smtClean="0"/>
              <a:t>Manje</a:t>
            </a:r>
            <a:endParaRPr lang="en-IN" dirty="0" smtClean="0"/>
          </a:p>
          <a:p>
            <a:pPr algn="l"/>
            <a:r>
              <a:rPr lang="en-IN" dirty="0" smtClean="0"/>
              <a:t>(Probationary Deputy </a:t>
            </a:r>
            <a:r>
              <a:rPr lang="en-IN" dirty="0" err="1" smtClean="0"/>
              <a:t>Collector,Class</a:t>
            </a:r>
            <a:r>
              <a:rPr lang="en-IN" dirty="0" smtClean="0"/>
              <a:t> B)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50171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</p:spPr>
      </p:pic>
    </p:spTree>
    <p:extLst>
      <p:ext uri="{BB962C8B-B14F-4D97-AF65-F5344CB8AC3E}">
        <p14:creationId xmlns:p14="http://schemas.microsoft.com/office/powerpoint/2010/main" val="4092392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i="1" dirty="0" smtClean="0"/>
              <a:t>What is </a:t>
            </a:r>
            <a:r>
              <a:rPr lang="en-IN" b="1" i="1" u="sng" dirty="0" smtClean="0"/>
              <a:t>Input-Process -Output</a:t>
            </a:r>
            <a:r>
              <a:rPr lang="en-IN" b="1" i="1" dirty="0" smtClean="0"/>
              <a:t>?</a:t>
            </a:r>
            <a:endParaRPr lang="en-IN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An abstract way of describing the structure of a system or </a:t>
            </a:r>
            <a:r>
              <a:rPr lang="en-IN" dirty="0" smtClean="0"/>
              <a:t>algorithm.</a:t>
            </a:r>
          </a:p>
          <a:p>
            <a:r>
              <a:rPr lang="en-IN" dirty="0" smtClean="0"/>
              <a:t>The entity receives some input , processes it , and produces some output.</a:t>
            </a:r>
          </a:p>
          <a:p>
            <a:r>
              <a:rPr lang="en-IN" dirty="0" smtClean="0"/>
              <a:t>This model can represent a total </a:t>
            </a:r>
            <a:r>
              <a:rPr lang="en-IN" dirty="0" smtClean="0"/>
              <a:t>system: 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-like a phone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-or a single aspect  like a button on an app.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9027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i="1" dirty="0" smtClean="0"/>
              <a:t> </a:t>
            </a:r>
            <a:r>
              <a:rPr lang="en-IN" b="1" i="1" u="sng" dirty="0" smtClean="0"/>
              <a:t>Input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</a:t>
            </a:r>
            <a:r>
              <a:rPr lang="en-IN" dirty="0"/>
              <a:t>information entered into a computer system, </a:t>
            </a:r>
            <a:endParaRPr lang="en-IN" dirty="0" smtClean="0"/>
          </a:p>
          <a:p>
            <a:r>
              <a:rPr lang="en-IN" dirty="0"/>
              <a:t>E</a:t>
            </a:r>
            <a:r>
              <a:rPr lang="en-IN" dirty="0" smtClean="0"/>
              <a:t>xamples </a:t>
            </a:r>
            <a:r>
              <a:rPr lang="en-IN" dirty="0"/>
              <a:t>include: </a:t>
            </a:r>
            <a:r>
              <a:rPr lang="en-IN" dirty="0" smtClean="0"/>
              <a:t>Typed </a:t>
            </a:r>
            <a:r>
              <a:rPr lang="en-IN" dirty="0"/>
              <a:t>text, </a:t>
            </a:r>
            <a:r>
              <a:rPr lang="en-IN" dirty="0" smtClean="0"/>
              <a:t>Mouse </a:t>
            </a:r>
            <a:r>
              <a:rPr lang="en-IN" dirty="0"/>
              <a:t>clicks, etc</a:t>
            </a:r>
            <a:r>
              <a:rPr lang="en-IN" dirty="0" smtClean="0"/>
              <a:t>.</a:t>
            </a:r>
          </a:p>
          <a:p>
            <a:r>
              <a:rPr lang="en-IN" b="1" i="1" dirty="0"/>
              <a:t>Input</a:t>
            </a:r>
            <a:r>
              <a:rPr lang="en-IN" dirty="0"/>
              <a:t> </a:t>
            </a:r>
            <a:r>
              <a:rPr lang="en-IN" b="1" i="1" dirty="0" err="1" smtClean="0"/>
              <a:t>Device:</a:t>
            </a:r>
            <a:r>
              <a:rPr lang="en-IN" dirty="0" err="1"/>
              <a:t>A</a:t>
            </a:r>
            <a:r>
              <a:rPr lang="en-IN" dirty="0" err="1" smtClean="0"/>
              <a:t>ny</a:t>
            </a:r>
            <a:r>
              <a:rPr lang="en-IN" dirty="0" smtClean="0"/>
              <a:t> </a:t>
            </a:r>
            <a:r>
              <a:rPr lang="en-IN" dirty="0"/>
              <a:t>device that enters information into a computer from a external source. Examples include: keyboards, touch screens, </a:t>
            </a:r>
            <a:r>
              <a:rPr lang="en-IN" dirty="0" smtClean="0"/>
              <a:t>mouse, trackballs, microphones</a:t>
            </a:r>
            <a:r>
              <a:rPr lang="en-IN" dirty="0"/>
              <a:t>, scanners, etc.   </a:t>
            </a:r>
          </a:p>
        </p:txBody>
      </p:sp>
    </p:spTree>
    <p:extLst>
      <p:ext uri="{BB962C8B-B14F-4D97-AF65-F5344CB8AC3E}">
        <p14:creationId xmlns:p14="http://schemas.microsoft.com/office/powerpoint/2010/main" val="634464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i="1" u="sng" dirty="0"/>
              <a:t>Processing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dirty="0"/>
              <a:t>Processing</a:t>
            </a:r>
            <a:r>
              <a:rPr lang="en-IN" i="1" dirty="0"/>
              <a:t> - </a:t>
            </a:r>
            <a:r>
              <a:rPr lang="en-IN" dirty="0"/>
              <a:t>T</a:t>
            </a:r>
            <a:r>
              <a:rPr lang="en-IN" dirty="0" smtClean="0"/>
              <a:t>he </a:t>
            </a:r>
            <a:r>
              <a:rPr lang="en-IN" dirty="0"/>
              <a:t>process of transforming input information into and output.</a:t>
            </a:r>
            <a:endParaRPr lang="en-IN" b="1" i="1" dirty="0" smtClean="0"/>
          </a:p>
          <a:p>
            <a:r>
              <a:rPr lang="en-IN" b="1" i="1" dirty="0" smtClean="0"/>
              <a:t>Processing </a:t>
            </a:r>
            <a:r>
              <a:rPr lang="en-IN" b="1" i="1" dirty="0"/>
              <a:t>Device –</a:t>
            </a:r>
            <a:r>
              <a:rPr lang="en-IN" dirty="0"/>
              <a:t>  </a:t>
            </a:r>
            <a:r>
              <a:rPr lang="en-IN" dirty="0" smtClean="0"/>
              <a:t>The </a:t>
            </a:r>
            <a:r>
              <a:rPr lang="en-IN" dirty="0"/>
              <a:t>electronics that  process or transform </a:t>
            </a:r>
            <a:r>
              <a:rPr lang="en-IN" dirty="0" smtClean="0"/>
              <a:t>information. Examples </a:t>
            </a:r>
            <a:r>
              <a:rPr lang="en-IN" dirty="0"/>
              <a:t>include: the Central Processing Unit (CPU), </a:t>
            </a:r>
            <a:r>
              <a:rPr lang="en-IN" dirty="0" smtClean="0"/>
              <a:t>Operating </a:t>
            </a:r>
            <a:r>
              <a:rPr lang="en-IN" dirty="0"/>
              <a:t>systems (e.g. Windows, Apple software), microprocessors (e.g. Intel, Pentium), memory cards (RAM), graphic and other production application or programs (Adobe, Microsoft Word, </a:t>
            </a:r>
            <a:r>
              <a:rPr lang="en-IN" dirty="0" err="1"/>
              <a:t>etc</a:t>
            </a:r>
            <a:r>
              <a:rPr lang="en-IN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3827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i="1" u="sng" dirty="0"/>
              <a:t>Output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</a:t>
            </a:r>
            <a:r>
              <a:rPr lang="en-IN" dirty="0"/>
              <a:t>visual, auditory, or tactile perceptions  provided by the computer after processing the provided information. </a:t>
            </a:r>
            <a:endParaRPr lang="en-IN" dirty="0" smtClean="0"/>
          </a:p>
          <a:p>
            <a:r>
              <a:rPr lang="en-IN" dirty="0" smtClean="0"/>
              <a:t>Examples </a:t>
            </a:r>
            <a:r>
              <a:rPr lang="en-IN" dirty="0"/>
              <a:t>include: text, images, sound, or video displayed on a monitor or through speaker as well as text or Braille from printers or embossers</a:t>
            </a:r>
            <a:r>
              <a:rPr lang="en-IN" dirty="0" smtClean="0"/>
              <a:t>.</a:t>
            </a:r>
          </a:p>
          <a:p>
            <a:r>
              <a:rPr lang="en-IN" b="1" i="1" dirty="0"/>
              <a:t>Output Device </a:t>
            </a:r>
            <a:r>
              <a:rPr lang="en-IN" i="1" dirty="0"/>
              <a:t> - </a:t>
            </a:r>
            <a:r>
              <a:rPr lang="en-IN" dirty="0"/>
              <a:t>A</a:t>
            </a:r>
            <a:r>
              <a:rPr lang="en-IN" dirty="0" smtClean="0"/>
              <a:t> </a:t>
            </a:r>
            <a:r>
              <a:rPr lang="en-IN" dirty="0"/>
              <a:t>device used by a computer to communicate information in a usable form. Examples include: monitors, speakers, and printers, etc.</a:t>
            </a:r>
          </a:p>
        </p:txBody>
      </p:sp>
    </p:spTree>
    <p:extLst>
      <p:ext uri="{BB962C8B-B14F-4D97-AF65-F5344CB8AC3E}">
        <p14:creationId xmlns:p14="http://schemas.microsoft.com/office/powerpoint/2010/main" val="1918995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33400"/>
            <a:ext cx="8229600" cy="5791201"/>
          </a:xfrm>
        </p:spPr>
      </p:pic>
    </p:spTree>
    <p:extLst>
      <p:ext uri="{BB962C8B-B14F-4D97-AF65-F5344CB8AC3E}">
        <p14:creationId xmlns:p14="http://schemas.microsoft.com/office/powerpoint/2010/main" val="685087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i="1" u="sng" dirty="0" smtClean="0"/>
              <a:t>Working</a:t>
            </a:r>
            <a:endParaRPr lang="en-IN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Example:</a:t>
            </a:r>
            <a:r>
              <a:rPr lang="en-IN" dirty="0"/>
              <a:t> To access a website, the user opens an internet browser and, using the keyboard, enters a web address into the browser (</a:t>
            </a:r>
            <a:r>
              <a:rPr lang="en-IN" i="1" dirty="0"/>
              <a:t>input</a:t>
            </a:r>
            <a:r>
              <a:rPr lang="en-IN" dirty="0"/>
              <a:t>). 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computer then uses that information to find the correct website (</a:t>
            </a:r>
            <a:r>
              <a:rPr lang="en-IN" i="1" dirty="0"/>
              <a:t>information processing)</a:t>
            </a:r>
            <a:r>
              <a:rPr lang="en-IN" dirty="0"/>
              <a:t> </a:t>
            </a:r>
            <a:endParaRPr lang="en-IN" dirty="0" smtClean="0"/>
          </a:p>
          <a:p>
            <a:r>
              <a:rPr lang="en-IN" dirty="0"/>
              <a:t>A</a:t>
            </a:r>
            <a:r>
              <a:rPr lang="en-IN" dirty="0" smtClean="0"/>
              <a:t>nd </a:t>
            </a:r>
            <a:r>
              <a:rPr lang="en-IN" dirty="0"/>
              <a:t>the content of the desired site is displayed in the web browser (</a:t>
            </a:r>
            <a:r>
              <a:rPr lang="en-IN" i="1" dirty="0"/>
              <a:t>output).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38984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IN" b="1" i="1" dirty="0" smtClean="0"/>
              <a:t>‘</a:t>
            </a:r>
            <a:r>
              <a:rPr lang="en-IN" b="1" i="1" u="sng" dirty="0" err="1"/>
              <a:t>MahaLabharthi</a:t>
            </a:r>
            <a:r>
              <a:rPr lang="en-IN" b="1" i="1" u="sng" dirty="0"/>
              <a:t>’</a:t>
            </a:r>
            <a:r>
              <a:rPr lang="en-IN" b="1" i="1" dirty="0"/>
              <a:t> portal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429000"/>
          </a:xfrm>
        </p:spPr>
        <p:txBody>
          <a:bodyPr/>
          <a:lstStyle/>
          <a:p>
            <a:r>
              <a:rPr lang="en-IN" dirty="0" smtClean="0"/>
              <a:t>‘</a:t>
            </a:r>
            <a:r>
              <a:rPr lang="en-IN" dirty="0" err="1"/>
              <a:t>MahaLabharthi</a:t>
            </a:r>
            <a:r>
              <a:rPr lang="en-IN" dirty="0"/>
              <a:t>’ </a:t>
            </a:r>
            <a:r>
              <a:rPr lang="en-IN" dirty="0" smtClean="0"/>
              <a:t>collects </a:t>
            </a:r>
            <a:r>
              <a:rPr lang="en-IN" dirty="0"/>
              <a:t>accurate information of all </a:t>
            </a:r>
            <a:r>
              <a:rPr lang="en-IN" dirty="0" smtClean="0"/>
              <a:t>government </a:t>
            </a:r>
            <a:r>
              <a:rPr lang="en-IN" dirty="0"/>
              <a:t>schemes </a:t>
            </a:r>
          </a:p>
          <a:p>
            <a:r>
              <a:rPr lang="en-IN" dirty="0" smtClean="0"/>
              <a:t>And make available </a:t>
            </a:r>
            <a:r>
              <a:rPr lang="en-IN" dirty="0"/>
              <a:t>all the information regarding applicable schemes to </a:t>
            </a:r>
            <a:r>
              <a:rPr lang="en-IN" dirty="0" smtClean="0"/>
              <a:t>citizens based </a:t>
            </a:r>
            <a:r>
              <a:rPr lang="en-IN" dirty="0"/>
              <a:t>on the information given by them, in a single click.</a:t>
            </a:r>
          </a:p>
        </p:txBody>
      </p:sp>
    </p:spTree>
    <p:extLst>
      <p:ext uri="{BB962C8B-B14F-4D97-AF65-F5344CB8AC3E}">
        <p14:creationId xmlns:p14="http://schemas.microsoft.com/office/powerpoint/2010/main" val="1734903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5432"/>
            <a:ext cx="9144000" cy="4407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943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148</Words>
  <Application>Microsoft Office PowerPoint</Application>
  <PresentationFormat>On-screen Show (4:3)</PresentationFormat>
  <Paragraphs>31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Understanding Input- Process-Output</vt:lpstr>
      <vt:lpstr>What is Input-Process -Output?</vt:lpstr>
      <vt:lpstr> Input</vt:lpstr>
      <vt:lpstr>Processing</vt:lpstr>
      <vt:lpstr>Output</vt:lpstr>
      <vt:lpstr>PowerPoint Presentation</vt:lpstr>
      <vt:lpstr>Working</vt:lpstr>
      <vt:lpstr>‘MahaLabharthi’ portal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Input- Process-Output</dc:title>
  <dc:creator>Room24</dc:creator>
  <cp:lastModifiedBy>Room24</cp:lastModifiedBy>
  <cp:revision>15</cp:revision>
  <dcterms:created xsi:type="dcterms:W3CDTF">2006-08-16T00:00:00Z</dcterms:created>
  <dcterms:modified xsi:type="dcterms:W3CDTF">2019-11-03T16:35:43Z</dcterms:modified>
</cp:coreProperties>
</file>