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2" r:id="rId4"/>
    <p:sldId id="268" r:id="rId5"/>
    <p:sldId id="269" r:id="rId6"/>
    <p:sldId id="258" r:id="rId7"/>
    <p:sldId id="261" r:id="rId8"/>
    <p:sldId id="259" r:id="rId9"/>
    <p:sldId id="27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0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AD7C54D-2CFE-4C88-9B2D-523614D8D146}" type="datetimeFigureOut">
              <a:rPr lang="en-IN" smtClean="0"/>
              <a:t>04-11-2019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1B76E5-8CD1-4F9C-AAF4-0FA5AAC987A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20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PRESENTATION ON SHARE INFORMATION USING               SLIDE -SHARE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7030A0"/>
                </a:solidFill>
              </a:rPr>
              <a:t>By Sweeti Yadav Lonare</a:t>
            </a:r>
          </a:p>
          <a:p>
            <a:r>
              <a:rPr lang="en-IN" sz="3200" dirty="0" smtClean="0">
                <a:solidFill>
                  <a:srgbClr val="7030A0"/>
                </a:solidFill>
              </a:rPr>
              <a:t>ACST</a:t>
            </a:r>
            <a:endParaRPr lang="en-I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room28\AppData\Local\Microsoft\Windows\INetCache\IE\DZMC9IHX\thank-you-messag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3562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229200"/>
            <a:ext cx="423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                 </a:t>
            </a:r>
            <a:r>
              <a:rPr lang="en-IN" sz="2400" dirty="0" smtClean="0">
                <a:solidFill>
                  <a:srgbClr val="7030A0"/>
                </a:solidFill>
              </a:rPr>
              <a:t>By Sweeti Yadav Lonare</a:t>
            </a:r>
            <a:endParaRPr lang="en-IN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988840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Slide-Share is a community for sharing presentations.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Individuals or organizations can upload and share PowerPoint, PDF, or Open Office presentations.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Anyone can find presentations on their topic of interest.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Users can tag presentation, and download or embed them into their own websites or blogs.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Users can also share their documents privately.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440" y="114829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/>
                </a:solidFill>
              </a:rPr>
              <a:t>What Is Slide-Share ?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80526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Contd….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07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348880"/>
            <a:ext cx="66967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Slide-Share </a:t>
            </a: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lets its users to join groups to connect with Slide- Share members who share similar interests.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presentations make the most of the content.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Slide-Share also has a facebook application for uploading documents.</a:t>
            </a:r>
          </a:p>
        </p:txBody>
      </p:sp>
    </p:spTree>
    <p:extLst>
      <p:ext uri="{BB962C8B-B14F-4D97-AF65-F5344CB8AC3E}">
        <p14:creationId xmlns:p14="http://schemas.microsoft.com/office/powerpoint/2010/main" val="36794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008" y="919758"/>
            <a:ext cx="5322094" cy="660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6883" y="1000125"/>
            <a:ext cx="4761756" cy="425053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700" spc="-63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Find</a:t>
            </a:r>
            <a:r>
              <a:rPr sz="2700" spc="-27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00" spc="-49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presentations</a:t>
            </a:r>
            <a:r>
              <a:rPr sz="2700" spc="-27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00" spc="7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on</a:t>
            </a:r>
            <a:r>
              <a:rPr sz="2700" spc="-27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00" spc="-35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any</a:t>
            </a:r>
            <a:r>
              <a:rPr sz="2700" spc="-27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00" spc="-53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topic</a:t>
            </a:r>
            <a:endParaRPr sz="2700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1594" y="1821656"/>
            <a:ext cx="5313164" cy="80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219" y="1759148"/>
            <a:ext cx="85725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586" y="1839515"/>
            <a:ext cx="642938" cy="642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2664" y="2750344"/>
            <a:ext cx="7483078" cy="821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0890" y="1904702"/>
            <a:ext cx="7066062" cy="200186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17859">
              <a:spcBef>
                <a:spcPts val="70"/>
              </a:spcBef>
            </a:pPr>
            <a:r>
              <a:rPr sz="3400" b="1" spc="-14" dirty="0">
                <a:solidFill>
                  <a:srgbClr val="FFFC78"/>
                </a:solidFill>
                <a:latin typeface="Verdana"/>
                <a:cs typeface="Verdana"/>
              </a:rPr>
              <a:t>Download</a:t>
            </a:r>
            <a:r>
              <a:rPr sz="3400" b="1" spc="-471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400" b="1" spc="-316" dirty="0">
                <a:solidFill>
                  <a:srgbClr val="FFFFFF"/>
                </a:solidFill>
                <a:latin typeface="Verdana"/>
                <a:cs typeface="Verdana"/>
              </a:rPr>
              <a:t>SlideShares</a:t>
            </a:r>
            <a:endParaRPr sz="3400">
              <a:latin typeface="Verdana"/>
              <a:cs typeface="Verdana"/>
            </a:endParaRPr>
          </a:p>
          <a:p>
            <a:pPr marL="8929">
              <a:spcBef>
                <a:spcPts val="3262"/>
              </a:spcBef>
            </a:pPr>
            <a:r>
              <a:rPr sz="3400" b="1" spc="-394" dirty="0">
                <a:solidFill>
                  <a:srgbClr val="FFFC78"/>
                </a:solidFill>
                <a:latin typeface="Verdana"/>
                <a:cs typeface="Verdana"/>
              </a:rPr>
              <a:t>use</a:t>
            </a:r>
            <a:r>
              <a:rPr sz="3400" b="1" spc="-471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400" b="1" spc="278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3400" b="1" spc="-47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246" dirty="0">
                <a:solidFill>
                  <a:srgbClr val="FFFFFF"/>
                </a:solidFill>
                <a:latin typeface="Verdana"/>
                <a:cs typeface="Verdana"/>
              </a:rPr>
              <a:t>research,</a:t>
            </a:r>
            <a:r>
              <a:rPr sz="3400" b="1" spc="-46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b="1" spc="-340" dirty="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r>
              <a:rPr sz="3400" b="1" spc="-57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112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3000" b="1" spc="-36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spc="-246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430" y="2669976"/>
            <a:ext cx="919758" cy="919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797" y="2750344"/>
            <a:ext cx="705445" cy="70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44836"/>
            <a:ext cx="9144000" cy="53131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910953"/>
            <a:ext cx="9036496" cy="4614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305" y="535781"/>
            <a:ext cx="4616648" cy="141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1829" y="579701"/>
            <a:ext cx="4000500" cy="1227598"/>
          </a:xfrm>
          <a:prstGeom prst="rect">
            <a:avLst/>
          </a:prstGeom>
        </p:spPr>
        <p:txBody>
          <a:bodyPr vert="horz" wrap="square" lIns="0" tIns="47326" rIns="0" bIns="0" rtlCol="0">
            <a:spAutoFit/>
          </a:bodyPr>
          <a:lstStyle/>
          <a:p>
            <a:pPr marL="8929">
              <a:spcBef>
                <a:spcPts val="373"/>
              </a:spcBef>
            </a:pPr>
            <a:r>
              <a:rPr sz="4800" spc="-225" dirty="0">
                <a:solidFill>
                  <a:srgbClr val="FFFFFF"/>
                </a:solidFill>
                <a:latin typeface="Trebuchet MS"/>
                <a:cs typeface="Trebuchet MS"/>
              </a:rPr>
              <a:t>Get</a:t>
            </a:r>
            <a:r>
              <a:rPr sz="4800" spc="-8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spc="-221" dirty="0">
                <a:solidFill>
                  <a:srgbClr val="FFFFFF"/>
                </a:solidFill>
                <a:latin typeface="Trebuchet MS"/>
                <a:cs typeface="Trebuchet MS"/>
              </a:rPr>
              <a:t>Inspired</a:t>
            </a:r>
            <a:endParaRPr sz="4800">
              <a:latin typeface="Trebuchet MS"/>
              <a:cs typeface="Trebuchet MS"/>
            </a:endParaRPr>
          </a:p>
          <a:p>
            <a:pPr marL="8929">
              <a:spcBef>
                <a:spcPts val="169"/>
              </a:spcBef>
            </a:pPr>
            <a:r>
              <a:rPr sz="2700" spc="46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2700" spc="39" dirty="0">
                <a:solidFill>
                  <a:srgbClr val="FFFFFF"/>
                </a:solidFill>
                <a:latin typeface="Trebuchet MS"/>
                <a:cs typeface="Trebuchet MS"/>
              </a:rPr>
              <a:t>awesome</a:t>
            </a:r>
            <a:r>
              <a:rPr sz="2700" spc="-17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spc="60" dirty="0">
                <a:solidFill>
                  <a:srgbClr val="FFFFFF"/>
                </a:solidFill>
                <a:latin typeface="Trebuchet MS"/>
                <a:cs typeface="Trebuchet MS"/>
              </a:rPr>
              <a:t>SlideShares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8781" y="3339703"/>
            <a:ext cx="6661547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601" y="3312914"/>
            <a:ext cx="955477" cy="955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969" y="3393281"/>
            <a:ext cx="741164" cy="741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8781" y="2169914"/>
            <a:ext cx="6223992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1657" y="2246710"/>
            <a:ext cx="5983337" cy="2075259"/>
          </a:xfrm>
          <a:prstGeom prst="rect">
            <a:avLst/>
          </a:prstGeom>
        </p:spPr>
        <p:txBody>
          <a:bodyPr vert="horz" wrap="square" lIns="0" tIns="8929" rIns="0" bIns="0" rtlCol="0">
            <a:spAutoFit/>
          </a:bodyPr>
          <a:lstStyle/>
          <a:p>
            <a:pPr marL="8929">
              <a:lnSpc>
                <a:spcPts val="4008"/>
              </a:lnSpc>
              <a:spcBef>
                <a:spcPts val="70"/>
              </a:spcBef>
            </a:pPr>
            <a:r>
              <a:rPr sz="3500" b="1" spc="102" dirty="0">
                <a:solidFill>
                  <a:srgbClr val="FFFC78"/>
                </a:solidFill>
                <a:latin typeface="Verdana"/>
                <a:cs typeface="Verdana"/>
              </a:rPr>
              <a:t>Follow</a:t>
            </a:r>
            <a:r>
              <a:rPr sz="3500" b="1" spc="-882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500" b="1" spc="-98" dirty="0">
                <a:solidFill>
                  <a:srgbClr val="FFFC78"/>
                </a:solidFill>
                <a:latin typeface="Verdana"/>
                <a:cs typeface="Verdana"/>
              </a:rPr>
              <a:t>industry </a:t>
            </a:r>
            <a:r>
              <a:rPr sz="3500" b="1" spc="-299" dirty="0">
                <a:solidFill>
                  <a:srgbClr val="FFFC78"/>
                </a:solidFill>
                <a:latin typeface="Verdana"/>
                <a:cs typeface="Verdana"/>
              </a:rPr>
              <a:t>experts</a:t>
            </a:r>
            <a:endParaRPr sz="3500">
              <a:latin typeface="Verdana"/>
              <a:cs typeface="Verdana"/>
            </a:endParaRPr>
          </a:p>
          <a:p>
            <a:pPr marL="8929">
              <a:lnSpc>
                <a:spcPts val="2995"/>
              </a:lnSpc>
            </a:pPr>
            <a:r>
              <a:rPr sz="2700" b="1" spc="4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700" b="1" spc="-39" dirty="0">
                <a:solidFill>
                  <a:srgbClr val="FFFFFF"/>
                </a:solidFill>
                <a:latin typeface="Trebuchet MS"/>
                <a:cs typeface="Trebuchet MS"/>
              </a:rPr>
              <a:t>inspirational</a:t>
            </a:r>
            <a:r>
              <a:rPr sz="2700" b="1" spc="-54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b="1" spc="-49" dirty="0">
                <a:solidFill>
                  <a:srgbClr val="FFFFFF"/>
                </a:solidFill>
                <a:latin typeface="Trebuchet MS"/>
                <a:cs typeface="Trebuchet MS"/>
              </a:rPr>
              <a:t>speakers</a:t>
            </a:r>
            <a:endParaRPr sz="2700">
              <a:latin typeface="Trebuchet MS"/>
              <a:cs typeface="Trebuchet MS"/>
            </a:endParaRPr>
          </a:p>
          <a:p>
            <a:pPr marL="8929">
              <a:lnSpc>
                <a:spcPts val="4008"/>
              </a:lnSpc>
              <a:spcBef>
                <a:spcPts val="2194"/>
              </a:spcBef>
            </a:pPr>
            <a:r>
              <a:rPr sz="3500" b="1" spc="102" dirty="0">
                <a:solidFill>
                  <a:srgbClr val="FFFC78"/>
                </a:solidFill>
                <a:latin typeface="Verdana"/>
                <a:cs typeface="Verdana"/>
              </a:rPr>
              <a:t>Follow</a:t>
            </a:r>
            <a:r>
              <a:rPr sz="3500" b="1" spc="-499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500" b="1" spc="-148" dirty="0">
                <a:solidFill>
                  <a:srgbClr val="FFFC78"/>
                </a:solidFill>
                <a:latin typeface="Verdana"/>
                <a:cs typeface="Verdana"/>
              </a:rPr>
              <a:t>what</a:t>
            </a:r>
            <a:r>
              <a:rPr sz="3500" b="1" spc="-496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500" b="1" spc="98" dirty="0">
                <a:solidFill>
                  <a:srgbClr val="FFFC78"/>
                </a:solidFill>
                <a:latin typeface="Verdana"/>
                <a:cs typeface="Verdana"/>
              </a:rPr>
              <a:t>your</a:t>
            </a:r>
            <a:r>
              <a:rPr sz="3500" b="1" spc="-496" dirty="0">
                <a:solidFill>
                  <a:srgbClr val="FFFC78"/>
                </a:solidFill>
                <a:latin typeface="Verdana"/>
                <a:cs typeface="Verdana"/>
              </a:rPr>
              <a:t> </a:t>
            </a:r>
            <a:r>
              <a:rPr sz="3500" b="1" spc="-190" dirty="0">
                <a:solidFill>
                  <a:srgbClr val="FFFC78"/>
                </a:solidFill>
                <a:latin typeface="Verdana"/>
                <a:cs typeface="Verdana"/>
              </a:rPr>
              <a:t>friends</a:t>
            </a:r>
            <a:endParaRPr sz="3500">
              <a:latin typeface="Verdana"/>
              <a:cs typeface="Verdana"/>
            </a:endParaRPr>
          </a:p>
          <a:p>
            <a:pPr marL="8929">
              <a:lnSpc>
                <a:spcPts val="2995"/>
              </a:lnSpc>
            </a:pPr>
            <a:r>
              <a:rPr sz="2700" b="1" spc="4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700" b="1" spc="-27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b="1" spc="-35" dirty="0">
                <a:solidFill>
                  <a:srgbClr val="FFFFFF"/>
                </a:solidFill>
                <a:latin typeface="Trebuchet MS"/>
                <a:cs typeface="Trebuchet MS"/>
              </a:rPr>
              <a:t>colleagues</a:t>
            </a:r>
            <a:r>
              <a:rPr sz="2700" b="1" spc="-2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b="1" spc="-98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2700" b="1" spc="-26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00" b="1" spc="-4" dirty="0">
                <a:solidFill>
                  <a:srgbClr val="FFFFFF"/>
                </a:solidFill>
                <a:latin typeface="Trebuchet MS"/>
                <a:cs typeface="Trebuchet MS"/>
              </a:rPr>
              <a:t>sharing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7984" y="2169914"/>
            <a:ext cx="857250" cy="8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8351" y="2250281"/>
            <a:ext cx="642938" cy="642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4375" y="2544961"/>
            <a:ext cx="732234" cy="7322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742" y="2625328"/>
            <a:ext cx="517922" cy="517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3195" y="5589984"/>
            <a:ext cx="714375" cy="714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3843" y="5570777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4242" y="5206008"/>
            <a:ext cx="714375" cy="714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01507" y="5191943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0203" y="5331023"/>
            <a:ext cx="714375" cy="714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7539" y="5318218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5141" y="4830961"/>
            <a:ext cx="714375" cy="714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8271" y="4813102"/>
            <a:ext cx="767952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102" y="5206008"/>
            <a:ext cx="714375" cy="7143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313" y="5191943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9156" y="5339953"/>
            <a:ext cx="714375" cy="7143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9885" y="5318218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56164" y="4955977"/>
            <a:ext cx="714375" cy="7143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3590" y="4939385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5117" y="5009555"/>
            <a:ext cx="714375" cy="7143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5926" y="4991695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1078" y="5116711"/>
            <a:ext cx="714375" cy="7143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1967" y="5102646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7039" y="5581055"/>
            <a:ext cx="714375" cy="7143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8009" y="5570777"/>
            <a:ext cx="767953" cy="794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060848"/>
            <a:ext cx="784887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Open SlideShare.net in your web browser.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Click “Login” and sign in to Slide-Share.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Click the orange “Upload” button.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Click “Select files to upload.”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Double-click the file you want to upload.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Type the name of your presentation in the “Title” field.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b="0" i="0" dirty="0" smtClean="0">
                <a:solidFill>
                  <a:srgbClr val="7030A0"/>
                </a:solidFill>
                <a:effectLst/>
                <a:latin typeface="arial"/>
              </a:rPr>
              <a:t>Choose your Privacy settings.</a:t>
            </a:r>
            <a:endParaRPr lang="en-IN" b="0" i="0" dirty="0">
              <a:solidFill>
                <a:srgbClr val="7030A0"/>
              </a:solidFill>
              <a:effectLst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3546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tx2"/>
                </a:solidFill>
              </a:rPr>
              <a:t>How do you share Power-point on Slide-Share ?</a:t>
            </a:r>
            <a:endParaRPr lang="en-I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7" y="1772816"/>
            <a:ext cx="78488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</a:rPr>
              <a:t>On slideshare we can upload as well as download the Powerpoint Presentation(PPT).</a:t>
            </a:r>
          </a:p>
          <a:p>
            <a:r>
              <a:rPr lang="en-IN" sz="2800" dirty="0" smtClean="0">
                <a:solidFill>
                  <a:schemeClr val="accent2">
                    <a:lumMod val="75000"/>
                  </a:schemeClr>
                </a:solidFill>
              </a:rPr>
              <a:t>Thus we get the ready access to PPT. 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TYPE slideshare.com and </a:t>
            </a:r>
            <a:r>
              <a:rPr lang="en-IN" smtClean="0"/>
              <a:t>then go...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63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page | SlideShare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768752" cy="4077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rgbClr val="002060"/>
                </a:solidFill>
              </a:rPr>
              <a:t>Look of slide-share browser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330081"/>
            <a:ext cx="8229600" cy="4525963"/>
          </a:xfrm>
        </p:spPr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Copy the link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Go to Simply-debrid.com/generate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Paste the copied link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And press generate links button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PDF version of PPT will be generated</a:t>
            </a:r>
          </a:p>
          <a:p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>
                    <a:lumMod val="75000"/>
                  </a:schemeClr>
                </a:solidFill>
              </a:rPr>
              <a:t>What to do if you don’t have LinkedIn account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2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</TotalTime>
  <Words>284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PRESENTATION ON SHARE INFORMATION USING               SLIDE -SHARE</vt:lpstr>
      <vt:lpstr>PowerPoint Presentation</vt:lpstr>
      <vt:lpstr>PowerPoint Presentation</vt:lpstr>
      <vt:lpstr>Find presentations on any topic</vt:lpstr>
      <vt:lpstr>Get Inspired by awesome SlideShares</vt:lpstr>
      <vt:lpstr>PowerPoint Presentation</vt:lpstr>
      <vt:lpstr>PowerPoint Presentation</vt:lpstr>
      <vt:lpstr>PowerPoint Presentation</vt:lpstr>
      <vt:lpstr>What to do if you don’t have LinkedIn account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Yroom28</dc:creator>
  <cp:lastModifiedBy>Yroom28</cp:lastModifiedBy>
  <cp:revision>20</cp:revision>
  <dcterms:created xsi:type="dcterms:W3CDTF">2019-10-23T15:12:24Z</dcterms:created>
  <dcterms:modified xsi:type="dcterms:W3CDTF">2019-11-04T15:38:26Z</dcterms:modified>
</cp:coreProperties>
</file>