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898F47-84BC-4D2E-8ACB-AC2D62BB5384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3BAFEB-3D58-4A4D-9756-A311AA1E3CE3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7851648" cy="1828800"/>
          </a:xfrm>
        </p:spPr>
        <p:txBody>
          <a:bodyPr/>
          <a:lstStyle/>
          <a:p>
            <a:r>
              <a:rPr lang="en-IN" dirty="0" smtClean="0"/>
              <a:t>What are Netiquettes?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IN" dirty="0" smtClean="0"/>
              <a:t>By </a:t>
            </a:r>
          </a:p>
          <a:p>
            <a:pPr algn="ctr"/>
            <a:r>
              <a:rPr lang="en-IN" dirty="0" err="1" smtClean="0"/>
              <a:t>Lingalod</a:t>
            </a:r>
            <a:r>
              <a:rPr lang="en-IN" dirty="0" smtClean="0"/>
              <a:t> </a:t>
            </a:r>
            <a:r>
              <a:rPr lang="en-IN" dirty="0" err="1" smtClean="0"/>
              <a:t>Laxman</a:t>
            </a:r>
            <a:r>
              <a:rPr lang="en-IN" dirty="0" smtClean="0"/>
              <a:t> </a:t>
            </a:r>
            <a:r>
              <a:rPr lang="en-IN" dirty="0" err="1" smtClean="0"/>
              <a:t>Ramkishan</a:t>
            </a:r>
            <a:endParaRPr lang="en-IN" dirty="0" smtClean="0"/>
          </a:p>
          <a:p>
            <a:pPr algn="ctr"/>
            <a:r>
              <a:rPr lang="en-IN" dirty="0" smtClean="0"/>
              <a:t>MFAS</a:t>
            </a:r>
          </a:p>
          <a:p>
            <a:pPr algn="ctr"/>
            <a:r>
              <a:rPr lang="en-IN" dirty="0" smtClean="0"/>
              <a:t>CPTP 5 – D12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040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38842" y="2967335"/>
            <a:ext cx="3866316" cy="9233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You!</a:t>
            </a:r>
            <a:endParaRPr lang="en-IN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08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Introduction to netiquettes</a:t>
            </a:r>
          </a:p>
          <a:p>
            <a:endParaRPr lang="en-IN" dirty="0" smtClean="0"/>
          </a:p>
          <a:p>
            <a:r>
              <a:rPr lang="en-IN" dirty="0" smtClean="0"/>
              <a:t>Ten rules of netiquettes</a:t>
            </a:r>
          </a:p>
          <a:p>
            <a:endParaRPr lang="en-IN" dirty="0" smtClean="0"/>
          </a:p>
          <a:p>
            <a:r>
              <a:rPr lang="en-IN" dirty="0" smtClean="0"/>
              <a:t>Types of netiquettes</a:t>
            </a:r>
          </a:p>
          <a:p>
            <a:endParaRPr lang="en-IN" dirty="0" smtClean="0"/>
          </a:p>
          <a:p>
            <a:r>
              <a:rPr lang="en-IN" dirty="0" smtClean="0"/>
              <a:t>Importance of netiquettes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935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Netiquettes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Netiquette – internet + etiquette</a:t>
            </a:r>
          </a:p>
          <a:p>
            <a:endParaRPr lang="en-IN" dirty="0" smtClean="0"/>
          </a:p>
          <a:p>
            <a:r>
              <a:rPr lang="en-IN" dirty="0" smtClean="0"/>
              <a:t>The Do’s and Don’ts of online communication</a:t>
            </a:r>
          </a:p>
          <a:p>
            <a:endParaRPr lang="en-IN" dirty="0" smtClean="0"/>
          </a:p>
          <a:p>
            <a:r>
              <a:rPr lang="en-IN" dirty="0" smtClean="0"/>
              <a:t>It is a set of rules for behaving properly online</a:t>
            </a:r>
          </a:p>
          <a:p>
            <a:endParaRPr lang="en-IN" dirty="0"/>
          </a:p>
          <a:p>
            <a:r>
              <a:rPr lang="en-IN" dirty="0" smtClean="0"/>
              <a:t>The practice of netiquettes depends on how Email, chatting or other aspects of the internet actually work or are practiced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692696"/>
            <a:ext cx="3446664" cy="212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2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</a:t>
            </a:r>
            <a:r>
              <a:rPr lang="en-IN" dirty="0" smtClean="0"/>
              <a:t>ules of Netiquettes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Rule No. 1: Respect other people’s privacy</a:t>
            </a:r>
            <a:endParaRPr lang="en-US" altLang="en-US" dirty="0" smtClean="0"/>
          </a:p>
          <a:p>
            <a:pPr lvl="1"/>
            <a:r>
              <a:rPr lang="en-US" altLang="en-US" sz="1800" dirty="0"/>
              <a:t>Do not read other people’s mail without their permission </a:t>
            </a:r>
            <a:endParaRPr lang="en-US" altLang="en-US" sz="1800" dirty="0" smtClean="0"/>
          </a:p>
          <a:p>
            <a:pPr lvl="1"/>
            <a:r>
              <a:rPr lang="en-US" altLang="en-US" sz="1800" dirty="0"/>
              <a:t>Not respecting other people’s privacy is bad Netiquette</a:t>
            </a:r>
            <a:endParaRPr lang="en-US" altLang="en-US" sz="1800" dirty="0" smtClean="0"/>
          </a:p>
          <a:p>
            <a:r>
              <a:rPr lang="en-US" altLang="en-US" dirty="0" smtClean="0"/>
              <a:t>Rule No.2: Adhere to the same standards online that you follow in real life</a:t>
            </a:r>
          </a:p>
          <a:p>
            <a:pPr lvl="1"/>
            <a:r>
              <a:rPr lang="en-US" altLang="en-US" sz="1800" dirty="0"/>
              <a:t>You need to remember that you can get caught doing things you should not be doing online just like you can in real </a:t>
            </a:r>
            <a:r>
              <a:rPr lang="en-US" altLang="en-US" sz="1800" dirty="0" smtClean="0"/>
              <a:t>life</a:t>
            </a:r>
          </a:p>
          <a:p>
            <a:pPr lvl="1"/>
            <a:r>
              <a:rPr lang="en-US" altLang="en-US" sz="1800" dirty="0"/>
              <a:t>You are still talking to a real person with feelings even though you can’t see them</a:t>
            </a:r>
            <a:endParaRPr lang="en-US" altLang="en-US" sz="1800" dirty="0" smtClean="0"/>
          </a:p>
          <a:p>
            <a:r>
              <a:rPr lang="en-US" altLang="en-US" dirty="0" smtClean="0"/>
              <a:t>Rule </a:t>
            </a:r>
            <a:r>
              <a:rPr lang="en-US" altLang="en-US" dirty="0"/>
              <a:t>no. 3: Know where you are in </a:t>
            </a:r>
            <a:r>
              <a:rPr lang="en-US" altLang="en-US" dirty="0" smtClean="0"/>
              <a:t>cyberspace</a:t>
            </a:r>
          </a:p>
          <a:p>
            <a:pPr lvl="1"/>
            <a:r>
              <a:rPr lang="en-US" altLang="en-US" sz="1900" dirty="0"/>
              <a:t>Always take a look around when you enter a new domain when surfing the </a:t>
            </a:r>
            <a:r>
              <a:rPr lang="en-US" altLang="en-US" sz="1900" dirty="0" smtClean="0"/>
              <a:t>web</a:t>
            </a:r>
          </a:p>
          <a:p>
            <a:pPr lvl="1"/>
            <a:r>
              <a:rPr lang="en-US" altLang="en-US" sz="1900" dirty="0"/>
              <a:t>Get a sense of what the discussion group is about before you join it</a:t>
            </a:r>
            <a:endParaRPr lang="en-US" altLang="en-US" sz="1900" dirty="0" smtClean="0"/>
          </a:p>
          <a:p>
            <a:endParaRPr lang="en-US" altLang="en-US" dirty="0" smtClean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167" y="764704"/>
            <a:ext cx="2088232" cy="138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6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Rules of Netiquettes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Rule no.4: Respect other people’s time and </a:t>
            </a:r>
            <a:r>
              <a:rPr lang="en-US" altLang="en-US" dirty="0" smtClean="0"/>
              <a:t>bandwidth</a:t>
            </a:r>
          </a:p>
          <a:p>
            <a:pPr lvl="1"/>
            <a:r>
              <a:rPr lang="en-US" altLang="en-US" sz="1800" dirty="0"/>
              <a:t>Remember people have other things to do besides read your email. </a:t>
            </a:r>
            <a:r>
              <a:rPr lang="en-US" altLang="en-US" sz="1800" dirty="0" smtClean="0"/>
              <a:t>You </a:t>
            </a:r>
            <a:r>
              <a:rPr lang="en-US" altLang="en-US" sz="1800" dirty="0"/>
              <a:t>are not the center of their </a:t>
            </a:r>
            <a:r>
              <a:rPr lang="en-US" altLang="en-US" sz="1800" dirty="0" smtClean="0"/>
              <a:t>world.</a:t>
            </a:r>
          </a:p>
          <a:p>
            <a:pPr lvl="1"/>
            <a:r>
              <a:rPr lang="en-US" altLang="en-US" sz="1800" dirty="0"/>
              <a:t>Keep your post and emails to a minimum by saying what you want to say</a:t>
            </a:r>
          </a:p>
          <a:p>
            <a:r>
              <a:rPr lang="en-US" altLang="en-US" dirty="0"/>
              <a:t>Rule No. 5: Make yourself look good </a:t>
            </a:r>
            <a:r>
              <a:rPr lang="en-US" altLang="en-US" dirty="0" smtClean="0"/>
              <a:t>online</a:t>
            </a:r>
          </a:p>
          <a:p>
            <a:pPr lvl="1"/>
            <a:r>
              <a:rPr lang="en-US" altLang="en-US" sz="1800" dirty="0"/>
              <a:t>Remember to always check your spelling and grammar before </a:t>
            </a:r>
            <a:r>
              <a:rPr lang="en-US" altLang="en-US" sz="1800" dirty="0" smtClean="0"/>
              <a:t>posting</a:t>
            </a:r>
          </a:p>
          <a:p>
            <a:pPr lvl="1"/>
            <a:r>
              <a:rPr lang="en-US" altLang="en-US" sz="1800" dirty="0"/>
              <a:t>Always know what you are talking about and make sense saying </a:t>
            </a:r>
            <a:r>
              <a:rPr lang="en-US" altLang="en-US" sz="1800" dirty="0" smtClean="0"/>
              <a:t>it</a:t>
            </a:r>
            <a:endParaRPr lang="en-US" altLang="en-US" sz="1800" dirty="0"/>
          </a:p>
          <a:p>
            <a:r>
              <a:rPr lang="en-US" altLang="en-US" dirty="0"/>
              <a:t>Rule No. </a:t>
            </a:r>
            <a:r>
              <a:rPr lang="en-US" altLang="en-US" dirty="0"/>
              <a:t>6: </a:t>
            </a:r>
            <a:r>
              <a:rPr lang="en-US" altLang="en-US" dirty="0"/>
              <a:t>Remember the </a:t>
            </a:r>
            <a:r>
              <a:rPr lang="en-US" altLang="en-US" dirty="0" smtClean="0"/>
              <a:t>Human</a:t>
            </a:r>
          </a:p>
          <a:p>
            <a:pPr lvl="1"/>
            <a:r>
              <a:rPr lang="en-US" altLang="en-US" sz="1900" dirty="0"/>
              <a:t>You need to remember that you are talking to a real person when you are </a:t>
            </a:r>
            <a:r>
              <a:rPr lang="en-US" altLang="en-US" sz="1900" dirty="0" smtClean="0"/>
              <a:t>online</a:t>
            </a:r>
          </a:p>
          <a:p>
            <a:pPr lvl="1"/>
            <a:r>
              <a:rPr lang="en-US" altLang="en-US" sz="1900" dirty="0"/>
              <a:t>The internet brings people together who would otherwise never meet</a:t>
            </a:r>
            <a:endParaRPr lang="en-US" altLang="en-US" sz="1900" dirty="0"/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0"/>
            <a:ext cx="1350718" cy="202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Rules of Netiquettes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Rule no. </a:t>
            </a:r>
            <a:r>
              <a:rPr lang="en-US" altLang="en-US" dirty="0" smtClean="0"/>
              <a:t>7: </a:t>
            </a:r>
            <a:r>
              <a:rPr lang="en-US" altLang="en-US" dirty="0"/>
              <a:t>Share expert </a:t>
            </a:r>
            <a:r>
              <a:rPr lang="en-US" altLang="en-US" dirty="0" smtClean="0"/>
              <a:t>knowledge</a:t>
            </a:r>
          </a:p>
          <a:p>
            <a:pPr lvl="1"/>
            <a:r>
              <a:rPr lang="en-US" altLang="en-US" sz="1600" dirty="0"/>
              <a:t>Share what you know online</a:t>
            </a:r>
            <a:r>
              <a:rPr lang="en-US" altLang="en-US" sz="1600" dirty="0" smtClean="0"/>
              <a:t>.</a:t>
            </a:r>
          </a:p>
          <a:p>
            <a:pPr lvl="1"/>
            <a:r>
              <a:rPr lang="en-US" altLang="en-US" sz="1600" dirty="0"/>
              <a:t>Ask questions </a:t>
            </a:r>
            <a:r>
              <a:rPr lang="en-US" altLang="en-US" sz="1600" dirty="0" smtClean="0"/>
              <a:t>online</a:t>
            </a:r>
          </a:p>
          <a:p>
            <a:pPr lvl="1"/>
            <a:r>
              <a:rPr lang="en-US" altLang="en-US" sz="1800" dirty="0"/>
              <a:t>Post the answers to your questions online because someone may have the same question you do </a:t>
            </a:r>
            <a:endParaRPr lang="en-US" altLang="en-US" sz="1800" dirty="0" smtClean="0"/>
          </a:p>
          <a:p>
            <a:r>
              <a:rPr lang="en-US" altLang="en-US" dirty="0" smtClean="0"/>
              <a:t>Rule </a:t>
            </a:r>
            <a:r>
              <a:rPr lang="en-US" altLang="en-US" dirty="0"/>
              <a:t>No. </a:t>
            </a:r>
            <a:r>
              <a:rPr lang="en-US" altLang="en-US" dirty="0" smtClean="0"/>
              <a:t>8: </a:t>
            </a:r>
            <a:r>
              <a:rPr lang="en-US" altLang="en-US" dirty="0"/>
              <a:t>Help keep flame wars under control</a:t>
            </a:r>
            <a:endParaRPr lang="en-US" altLang="en-US" dirty="0" smtClean="0"/>
          </a:p>
          <a:p>
            <a:pPr lvl="1"/>
            <a:r>
              <a:rPr lang="en-US" altLang="en-US" sz="1800" dirty="0"/>
              <a:t>Netiquette does not forbid flaming </a:t>
            </a:r>
            <a:endParaRPr lang="en-US" altLang="en-US" sz="1800" dirty="0" smtClean="0"/>
          </a:p>
          <a:p>
            <a:pPr lvl="1"/>
            <a:r>
              <a:rPr lang="en-US" altLang="en-US" sz="1800" dirty="0"/>
              <a:t>Netiquette does however forbid people who are flaming to hurt discussion groups by putting the group down </a:t>
            </a:r>
          </a:p>
          <a:p>
            <a:r>
              <a:rPr lang="en-US" altLang="en-US" dirty="0"/>
              <a:t>Rule No. </a:t>
            </a:r>
            <a:r>
              <a:rPr lang="en-US" altLang="en-US" dirty="0"/>
              <a:t>9</a:t>
            </a:r>
            <a:r>
              <a:rPr lang="en-US" altLang="en-US" dirty="0" smtClean="0"/>
              <a:t>: </a:t>
            </a:r>
            <a:r>
              <a:rPr lang="en-US" altLang="en-US" dirty="0"/>
              <a:t>Don’t abuse your power</a:t>
            </a:r>
            <a:endParaRPr lang="en-US" altLang="en-US" dirty="0" smtClean="0"/>
          </a:p>
          <a:p>
            <a:pPr lvl="1"/>
            <a:r>
              <a:rPr lang="en-US" altLang="en-US" sz="1800" dirty="0"/>
              <a:t>Do not take advantage of other people just because you have more knowledge or power than them </a:t>
            </a:r>
            <a:endParaRPr lang="en-US" altLang="en-US" sz="1800" dirty="0" smtClean="0"/>
          </a:p>
          <a:p>
            <a:pPr lvl="1"/>
            <a:r>
              <a:rPr lang="en-US" altLang="en-US" sz="1900" dirty="0"/>
              <a:t>Treat others as you would want them to treat you if the roles were reversed</a:t>
            </a:r>
            <a:endParaRPr lang="en-IN" sz="1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980728"/>
            <a:ext cx="30670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7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Rules of Netiquettes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Rule no. </a:t>
            </a:r>
            <a:r>
              <a:rPr lang="en-US" altLang="en-US" dirty="0" smtClean="0"/>
              <a:t>10: </a:t>
            </a:r>
            <a:r>
              <a:rPr lang="en-US" altLang="en-US" dirty="0"/>
              <a:t>Be forgiving of other people’s mistakes</a:t>
            </a:r>
            <a:endParaRPr lang="en-US" altLang="en-US" dirty="0" smtClean="0"/>
          </a:p>
          <a:p>
            <a:pPr lvl="1"/>
            <a:r>
              <a:rPr lang="en-US" altLang="en-US" sz="1600" dirty="0"/>
              <a:t>Do not point out mistakes to people online</a:t>
            </a:r>
            <a:r>
              <a:rPr lang="en-US" altLang="en-US" sz="1600" dirty="0" smtClean="0"/>
              <a:t>.</a:t>
            </a:r>
          </a:p>
          <a:p>
            <a:pPr lvl="1"/>
            <a:r>
              <a:rPr lang="en-US" altLang="en-US" sz="1600" dirty="0"/>
              <a:t>Remember that you were once the new kid on the block </a:t>
            </a:r>
            <a:endParaRPr lang="en-US" altLang="en-US" sz="1600" dirty="0" smtClean="0"/>
          </a:p>
          <a:p>
            <a:pPr lvl="1"/>
            <a:r>
              <a:rPr lang="en-US" altLang="en-US" sz="1800" dirty="0"/>
              <a:t>You still need to have good manners even though you are online and can not see the person face to face</a:t>
            </a:r>
            <a:endParaRPr lang="en-US" alt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836712"/>
            <a:ext cx="2283755" cy="110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1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Netiquettes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Netiquette basic</a:t>
            </a:r>
          </a:p>
          <a:p>
            <a:endParaRPr lang="en-IN" dirty="0" smtClean="0"/>
          </a:p>
          <a:p>
            <a:r>
              <a:rPr lang="en-IN" dirty="0" smtClean="0"/>
              <a:t>Netiquette of sending</a:t>
            </a:r>
          </a:p>
          <a:p>
            <a:endParaRPr lang="en-IN" dirty="0" smtClean="0"/>
          </a:p>
          <a:p>
            <a:r>
              <a:rPr lang="en-IN" dirty="0" smtClean="0"/>
              <a:t>Netiquette of replying </a:t>
            </a:r>
          </a:p>
          <a:p>
            <a:endParaRPr lang="en-IN" dirty="0" smtClean="0"/>
          </a:p>
          <a:p>
            <a:r>
              <a:rPr lang="en-IN" dirty="0" smtClean="0"/>
              <a:t>Netiquette of confidentiality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59" y="2060848"/>
            <a:ext cx="411653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9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Importance of Netiquettes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Keep it short</a:t>
            </a:r>
          </a:p>
          <a:p>
            <a:endParaRPr lang="en-IN" dirty="0" smtClean="0"/>
          </a:p>
          <a:p>
            <a:r>
              <a:rPr lang="en-IN" dirty="0" smtClean="0"/>
              <a:t>Avoid using ALL CAPS</a:t>
            </a:r>
          </a:p>
          <a:p>
            <a:endParaRPr lang="en-IN" dirty="0" smtClean="0"/>
          </a:p>
          <a:p>
            <a:r>
              <a:rPr lang="en-IN" dirty="0" smtClean="0"/>
              <a:t>Use your judgement with attachments</a:t>
            </a:r>
          </a:p>
          <a:p>
            <a:endParaRPr lang="en-IN" dirty="0" smtClean="0"/>
          </a:p>
          <a:p>
            <a:r>
              <a:rPr lang="en-IN" dirty="0" smtClean="0"/>
              <a:t>Be careful what you say</a:t>
            </a:r>
          </a:p>
          <a:p>
            <a:endParaRPr lang="en-IN" dirty="0" smtClean="0"/>
          </a:p>
          <a:p>
            <a:r>
              <a:rPr lang="en-IN" dirty="0" smtClean="0"/>
              <a:t>Pay attention to formatting</a:t>
            </a:r>
          </a:p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643" y="1916832"/>
            <a:ext cx="3270283" cy="171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515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What are Netiquettes?</vt:lpstr>
      <vt:lpstr>Objectives</vt:lpstr>
      <vt:lpstr>Netiquettes</vt:lpstr>
      <vt:lpstr>Rules of Netiquettes</vt:lpstr>
      <vt:lpstr>Rules of Netiquettes</vt:lpstr>
      <vt:lpstr>Rules of Netiquettes</vt:lpstr>
      <vt:lpstr>Rules of Netiquettes</vt:lpstr>
      <vt:lpstr>Types of Netiquettes</vt:lpstr>
      <vt:lpstr>Importance of Netiquettes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netiquettes?</dc:title>
  <dc:creator>J4</dc:creator>
  <cp:lastModifiedBy>J4</cp:lastModifiedBy>
  <cp:revision>19</cp:revision>
  <dcterms:created xsi:type="dcterms:W3CDTF">2019-11-05T16:40:28Z</dcterms:created>
  <dcterms:modified xsi:type="dcterms:W3CDTF">2019-11-05T17:52:18Z</dcterms:modified>
</cp:coreProperties>
</file>