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13140"/>
            <a:ext cx="7772400" cy="160948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TOPIC</a:t>
            </a:r>
            <a:b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USE OF GOOGLE KEEP FOR ORGANISING A DAY/NOTES/IMPORTANT POINTS</a:t>
            </a:r>
            <a:endParaRPr lang="en-US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LALITA SHIVAJI BABAR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810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Algerian" pitchFamily="82" charset="0"/>
              </a:rPr>
              <a:t>WHAT IT OFFERS……</a:t>
            </a:r>
            <a:endParaRPr lang="en-US" sz="1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Check list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Reminders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Voice notes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Image notes</a:t>
            </a:r>
          </a:p>
        </p:txBody>
      </p:sp>
    </p:spTree>
    <p:extLst>
      <p:ext uri="{BB962C8B-B14F-4D97-AF65-F5344CB8AC3E}">
        <p14:creationId xmlns:p14="http://schemas.microsoft.com/office/powerpoint/2010/main" val="31718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Algerian" pitchFamily="82" charset="0"/>
              </a:rPr>
              <a:t>WHY GOOGLE KEEP……..</a:t>
            </a:r>
            <a:endParaRPr lang="en-US" sz="1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Arial Black" pitchFamily="34" charset="0"/>
              </a:rPr>
              <a:t>A </a:t>
            </a:r>
            <a:r>
              <a:rPr lang="en-US" sz="1400" dirty="0" err="1" smtClean="0">
                <a:solidFill>
                  <a:srgbClr val="0070C0"/>
                </a:solidFill>
                <a:latin typeface="Arial Black" pitchFamily="34" charset="0"/>
              </a:rPr>
              <a:t>colourful</a:t>
            </a:r>
            <a:r>
              <a:rPr lang="en-US" sz="1400" dirty="0" smtClean="0">
                <a:solidFill>
                  <a:srgbClr val="0070C0"/>
                </a:solidFill>
                <a:latin typeface="Arial Black" pitchFamily="34" charset="0"/>
              </a:rPr>
              <a:t>, </a:t>
            </a:r>
            <a:r>
              <a:rPr lang="en-US" sz="1400" dirty="0" err="1" smtClean="0">
                <a:solidFill>
                  <a:srgbClr val="0070C0"/>
                </a:solidFill>
                <a:latin typeface="Arial Black" pitchFamily="34" charset="0"/>
              </a:rPr>
              <a:t>pinboard</a:t>
            </a:r>
            <a:r>
              <a:rPr lang="en-US" sz="1400" dirty="0" smtClean="0">
                <a:solidFill>
                  <a:srgbClr val="0070C0"/>
                </a:solidFill>
                <a:latin typeface="Arial Black" pitchFamily="34" charset="0"/>
              </a:rPr>
              <a:t>-style interface makes for seamless      idea-gathering, list-making and note-scanning</a:t>
            </a:r>
          </a:p>
          <a:p>
            <a:endParaRPr lang="en-US" sz="1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1400" dirty="0" smtClean="0">
                <a:solidFill>
                  <a:srgbClr val="0070C0"/>
                </a:solidFill>
                <a:latin typeface="Arial Black" pitchFamily="34" charset="0"/>
              </a:rPr>
              <a:t>Access your notes on all your devices- they will be sync across your phone, tablet, laptop and smart watch </a:t>
            </a:r>
          </a:p>
          <a:p>
            <a:endParaRPr lang="en-US" sz="14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en-US" sz="1400" dirty="0" smtClean="0">
                <a:solidFill>
                  <a:srgbClr val="0070C0"/>
                </a:solidFill>
                <a:latin typeface="Arial Black" pitchFamily="34" charset="0"/>
              </a:rPr>
              <a:t>Dictate thoughts and Keep will add both the audio clip and transcription to your note</a:t>
            </a:r>
            <a:endParaRPr lang="en-US" sz="1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LOOKS….</a:t>
            </a:r>
            <a:endParaRPr lang="en-US" dirty="0"/>
          </a:p>
        </p:txBody>
      </p:sp>
      <p:pic>
        <p:nvPicPr>
          <p:cNvPr id="1027" name="Picture 3" descr="C:\Users\admin\Desktop\Screenshot_20191104-121754_Google Play Sto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93189"/>
            <a:ext cx="2362199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31" y="2320506"/>
            <a:ext cx="2298700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dmin\Desktop\Screenshot_20191104-122509_Google Play Sto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1147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6400800" cy="457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Arial Black" pitchFamily="34" charset="0"/>
              </a:rPr>
              <a:t>HOW DO YOU ORGANISE….</a:t>
            </a:r>
            <a:endParaRPr lang="en-US" sz="1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admin\Desktop\Screenshot_20191104-125340_Keep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439092"/>
            <a:ext cx="2514600" cy="30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-20191104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038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1447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Arial Black" pitchFamily="34" charset="0"/>
              </a:rPr>
              <a:t>Sinhgadh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 trek</a:t>
            </a:r>
            <a:endParaRPr lang="en-US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7200" dirty="0" smtClean="0">
                <a:solidFill>
                  <a:srgbClr val="C00000"/>
                </a:solidFill>
                <a:latin typeface="Bodoni MT Black" pitchFamily="18" charset="0"/>
              </a:rPr>
              <a:t>THANK YOU</a:t>
            </a:r>
            <a:endParaRPr lang="en-US" sz="7200" dirty="0">
              <a:solidFill>
                <a:srgbClr val="C0000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8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68</TotalTime>
  <Words>81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TOPIC USE OF GOOGLE KEEP FOR ORGANISING A DAY/NOTES/IMPORTANT POINTS</vt:lpstr>
      <vt:lpstr>WHAT IT OFFERS……</vt:lpstr>
      <vt:lpstr>WHY GOOGLE KEEP……..</vt:lpstr>
      <vt:lpstr>It LOOKS….</vt:lpstr>
      <vt:lpstr>PowerPoint Presentation</vt:lpstr>
      <vt:lpstr>HOW DO YOU ORGANISE….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USE OF GOOGLE KEEP FOR ORGANISING A DAY/NOTES/IMPORTANT POINTS</dc:title>
  <dc:creator>admin</dc:creator>
  <cp:lastModifiedBy>admin</cp:lastModifiedBy>
  <cp:revision>18</cp:revision>
  <dcterms:created xsi:type="dcterms:W3CDTF">2006-08-16T00:00:00Z</dcterms:created>
  <dcterms:modified xsi:type="dcterms:W3CDTF">2019-11-04T08:09:37Z</dcterms:modified>
</cp:coreProperties>
</file>