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35B98C-72C5-4EA6-A5C0-507ABBC5E803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31A954-0BFA-4C09-B0DE-66099A81ADE0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51648" cy="1409328"/>
          </a:xfrm>
        </p:spPr>
        <p:txBody>
          <a:bodyPr>
            <a:normAutofit fontScale="90000"/>
          </a:bodyPr>
          <a:lstStyle/>
          <a:p>
            <a:pPr algn="just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olidFill>
                  <a:srgbClr val="002060"/>
                </a:solidFill>
              </a:rPr>
              <a:t>Crime and Criminal Tracking Network and Systems 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8431088" cy="20307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PREPARED BY:</a:t>
            </a:r>
          </a:p>
          <a:p>
            <a:pPr algn="just"/>
            <a:r>
              <a:rPr lang="en-IN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SUJEETKUMAR ANNA KSHIRSAGAR</a:t>
            </a:r>
          </a:p>
          <a:p>
            <a:pPr algn="just"/>
            <a:r>
              <a:rPr lang="en-IN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DYSP/ACP</a:t>
            </a:r>
          </a:p>
          <a:p>
            <a:pPr algn="just"/>
            <a:r>
              <a:rPr lang="en-IN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CPTP5</a:t>
            </a:r>
          </a:p>
          <a:p>
            <a:pPr algn="just"/>
            <a:r>
              <a:rPr lang="en-IN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CIT ASSIGNMENT</a:t>
            </a:r>
          </a:p>
          <a:p>
            <a:endParaRPr lang="en-IN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room17\Desktop\CCTNS 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2808312" cy="10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oom17\Desktop\CCTNS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349" y="5747549"/>
            <a:ext cx="171565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Benefits to Police Personnel: (Police to Police Services)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Simplified record keeping and management, real time report generation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Digitization of legacy data would ensure that past criminal records can be searched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Analysis of real time crime and criminal information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Integration of Forensic Lab, Fingerprint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Brureau</a:t>
            </a:r>
            <a:r>
              <a:rPr lang="en-IN" dirty="0">
                <a:latin typeface="Arial" pitchFamily="34" charset="0"/>
                <a:cs typeface="Arial" pitchFamily="34" charset="0"/>
              </a:rPr>
              <a:t>, PCR , Police Station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Interface with external agencies : Courts, Jails, Transport, Passport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n-IN" dirty="0">
                <a:latin typeface="Arial" pitchFamily="34" charset="0"/>
                <a:cs typeface="Arial" pitchFamily="34" charset="0"/>
              </a:rPr>
              <a:t> for timely access and flow of relevant information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Reduce dependency on manual registers / records enabling IOs to focus on investigation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Elimination of duplicate and inconsistent record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95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Benefits </a:t>
            </a:r>
            <a:r>
              <a:rPr lang="en-IN" sz="4000" b="1" dirty="0"/>
              <a:t>to Government: (Police to Government Services)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Information is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avalaible</a:t>
            </a:r>
            <a:r>
              <a:rPr lang="en-IN" dirty="0">
                <a:latin typeface="Arial" pitchFamily="34" charset="0"/>
                <a:cs typeface="Arial" pitchFamily="34" charset="0"/>
              </a:rPr>
              <a:t> from across India in the same format. This promotes trend analysis as well as helps is monitoring crime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rates.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Information sharing helps in establishing a tighter net and nabbing criminals across the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country.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Gives government more visibility into crimes occurring at State level and helps bring the entire police force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together.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61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Aharoni" pitchFamily="2" charset="-79"/>
                <a:cs typeface="Aharoni" pitchFamily="2" charset="-79"/>
              </a:rPr>
              <a:t>       </a:t>
            </a:r>
            <a:r>
              <a:rPr lang="en-IN" sz="8000" b="1" dirty="0" smtClean="0">
                <a:latin typeface="+mn-lt"/>
                <a:cs typeface="Aharoni" pitchFamily="2" charset="-79"/>
              </a:rPr>
              <a:t>THANK YOU !</a:t>
            </a:r>
            <a:endParaRPr lang="en-IN" sz="8000" b="1" dirty="0">
              <a:latin typeface="+mn-lt"/>
              <a:cs typeface="Aharoni" pitchFamily="2" charset="-79"/>
            </a:endParaRPr>
          </a:p>
        </p:txBody>
      </p:sp>
      <p:pic>
        <p:nvPicPr>
          <p:cNvPr id="3074" name="Picture 2" descr="C:\Users\room17\Desktop\sourc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5720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0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000" dirty="0">
                <a:latin typeface="Arial" pitchFamily="34" charset="0"/>
                <a:cs typeface="Arial" pitchFamily="34" charset="0"/>
              </a:rPr>
              <a:t>A Central Mission Mode Project under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National e-Governance 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Plan(</a:t>
            </a:r>
            <a:r>
              <a:rPr lang="en-IN" sz="2000" dirty="0" err="1">
                <a:latin typeface="Arial" pitchFamily="34" charset="0"/>
                <a:cs typeface="Arial" pitchFamily="34" charset="0"/>
              </a:rPr>
              <a:t>NeGP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) covering all 28 States and 7 </a:t>
            </a:r>
            <a:r>
              <a:rPr lang="en-IN" sz="2000" dirty="0" err="1">
                <a:latin typeface="Arial" pitchFamily="34" charset="0"/>
                <a:cs typeface="Arial" pitchFamily="34" charset="0"/>
              </a:rPr>
              <a:t>Uts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N" sz="2000" dirty="0">
                <a:latin typeface="Arial" pitchFamily="34" charset="0"/>
                <a:cs typeface="Arial" pitchFamily="34" charset="0"/>
              </a:rPr>
              <a:t>The project aims at Policing to Next Level - Control of Crime and Criminal(Prevention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and Detection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) by sharing information all over India(24x7).</a:t>
            </a:r>
          </a:p>
          <a:p>
            <a:r>
              <a:rPr lang="en-IN" sz="2000" dirty="0">
                <a:latin typeface="Arial" pitchFamily="34" charset="0"/>
                <a:cs typeface="Arial" pitchFamily="34" charset="0"/>
              </a:rPr>
              <a:t>Aims at connecting all 20,000 Police Offices in India and 35 SCRB and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NCRB.</a:t>
            </a:r>
            <a:endParaRPr lang="en-IN" sz="2000" dirty="0">
              <a:latin typeface="Arial" pitchFamily="34" charset="0"/>
              <a:cs typeface="Arial" pitchFamily="34" charset="0"/>
            </a:endParaRPr>
          </a:p>
          <a:p>
            <a:r>
              <a:rPr lang="en-IN" sz="2000" dirty="0">
                <a:latin typeface="Arial" pitchFamily="34" charset="0"/>
                <a:cs typeface="Arial" pitchFamily="34" charset="0"/>
              </a:rPr>
              <a:t>The project would involve a roll out, all components bundled together, application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software (customization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), hardware, networking etc.</a:t>
            </a:r>
          </a:p>
          <a:p>
            <a:r>
              <a:rPr lang="en-IN" sz="2000" dirty="0">
                <a:latin typeface="Arial" pitchFamily="34" charset="0"/>
                <a:cs typeface="Arial" pitchFamily="34" charset="0"/>
              </a:rPr>
              <a:t>Fully funded program of the Government of India with a provision of Rs. 2000 </a:t>
            </a:r>
            <a:r>
              <a:rPr lang="en-IN" sz="2000" dirty="0" err="1">
                <a:latin typeface="Arial" pitchFamily="34" charset="0"/>
                <a:cs typeface="Arial" pitchFamily="34" charset="0"/>
              </a:rPr>
              <a:t>Crores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 in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the 11th 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five year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plan.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26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/>
            </a:r>
            <a:br>
              <a:rPr lang="en-IN" b="1" dirty="0"/>
            </a:br>
            <a:r>
              <a:rPr lang="en-IN" b="1" dirty="0"/>
              <a:t> Stake Holders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b="1" dirty="0"/>
          </a:p>
          <a:p>
            <a:r>
              <a:rPr lang="en-IN" dirty="0" err="1">
                <a:latin typeface="Arial" pitchFamily="34" charset="0"/>
                <a:cs typeface="Arial" pitchFamily="34" charset="0"/>
              </a:rPr>
              <a:t>Ministery</a:t>
            </a:r>
            <a:r>
              <a:rPr lang="en-IN" dirty="0">
                <a:latin typeface="Arial" pitchFamily="34" charset="0"/>
                <a:cs typeface="Arial" pitchFamily="34" charset="0"/>
              </a:rPr>
              <a:t> of Home Affairs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NCRB &amp; SCRB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Police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Dept</a:t>
            </a:r>
            <a:r>
              <a:rPr lang="en-IN" dirty="0">
                <a:latin typeface="Arial" pitchFamily="34" charset="0"/>
                <a:cs typeface="Arial" pitchFamily="34" charset="0"/>
              </a:rPr>
              <a:t> in States/UTs</a:t>
            </a:r>
          </a:p>
          <a:p>
            <a:r>
              <a:rPr lang="en-IN" dirty="0" err="1">
                <a:latin typeface="Arial" pitchFamily="34" charset="0"/>
                <a:cs typeface="Arial" pitchFamily="34" charset="0"/>
              </a:rPr>
              <a:t>Cititzen</a:t>
            </a:r>
            <a:r>
              <a:rPr lang="en-IN" dirty="0">
                <a:latin typeface="Arial" pitchFamily="34" charset="0"/>
                <a:cs typeface="Arial" pitchFamily="34" charset="0"/>
              </a:rPr>
              <a:t> and Citizen Groups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External Agencies like Jail,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Judiciory</a:t>
            </a:r>
            <a:r>
              <a:rPr lang="en-IN" dirty="0">
                <a:latin typeface="Arial" pitchFamily="34" charset="0"/>
                <a:cs typeface="Arial" pitchFamily="34" charset="0"/>
              </a:rPr>
              <a:t>, Emigration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Motor vehicles, etc.</a:t>
            </a:r>
          </a:p>
        </p:txBody>
      </p:sp>
    </p:spTree>
    <p:extLst>
      <p:ext uri="{BB962C8B-B14F-4D97-AF65-F5344CB8AC3E}">
        <p14:creationId xmlns:p14="http://schemas.microsoft.com/office/powerpoint/2010/main" val="213863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 OF CCTNS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Provide access to information for Investigation,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Crime Prevention</a:t>
            </a:r>
            <a:r>
              <a:rPr lang="en-IN" dirty="0">
                <a:latin typeface="Arial" pitchFamily="34" charset="0"/>
                <a:cs typeface="Arial" pitchFamily="34" charset="0"/>
              </a:rPr>
              <a:t>, Maintenance of Law &amp; Order,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Traffic Management </a:t>
            </a:r>
            <a:r>
              <a:rPr lang="en-IN" dirty="0">
                <a:latin typeface="Arial" pitchFamily="34" charset="0"/>
                <a:cs typeface="Arial" pitchFamily="34" charset="0"/>
              </a:rPr>
              <a:t>etc.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Increase </a:t>
            </a:r>
            <a:r>
              <a:rPr lang="en-IN" dirty="0">
                <a:latin typeface="Arial" pitchFamily="34" charset="0"/>
                <a:cs typeface="Arial" pitchFamily="34" charset="0"/>
              </a:rPr>
              <a:t>Operational Efficiency of End-User i.e. Police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&amp; Citizen.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IN" dirty="0">
                <a:latin typeface="Arial" pitchFamily="34" charset="0"/>
                <a:cs typeface="Arial" pitchFamily="34" charset="0"/>
              </a:rPr>
              <a:t>a platform for sharing crime &amp; Criminal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information across India.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Improved </a:t>
            </a:r>
            <a:r>
              <a:rPr lang="en-IN" dirty="0">
                <a:latin typeface="Arial" pitchFamily="34" charset="0"/>
                <a:cs typeface="Arial" pitchFamily="34" charset="0"/>
              </a:rPr>
              <a:t>service delivery to the public/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citizen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708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CORE APPLICATION SOFTWARE(CAS) FEATURES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5163"/>
            <a:ext cx="8424936" cy="4806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9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       </a:t>
            </a:r>
            <a:br>
              <a:rPr lang="en-IN" dirty="0" smtClean="0"/>
            </a:br>
            <a:r>
              <a:rPr lang="en-IN" dirty="0"/>
              <a:t> </a:t>
            </a:r>
            <a:r>
              <a:rPr lang="en-IN" dirty="0" smtClean="0"/>
              <a:t>            CAS </a:t>
            </a:r>
            <a:r>
              <a:rPr lang="en-IN" dirty="0"/>
              <a:t>SCREEN SHOT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763" y="1935163"/>
            <a:ext cx="5846473" cy="4389437"/>
          </a:xfrm>
        </p:spPr>
      </p:pic>
    </p:spTree>
    <p:extLst>
      <p:ext uri="{BB962C8B-B14F-4D97-AF65-F5344CB8AC3E}">
        <p14:creationId xmlns:p14="http://schemas.microsoft.com/office/powerpoint/2010/main" val="7252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KEY </a:t>
            </a:r>
            <a:r>
              <a:rPr lang="en-IN" dirty="0"/>
              <a:t>ISSUES(CHALLENGES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Reliable and seamless connectivity( Connectivity is the main area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of concern </a:t>
            </a:r>
            <a:r>
              <a:rPr lang="en-IN" dirty="0">
                <a:latin typeface="Arial" pitchFamily="34" charset="0"/>
                <a:cs typeface="Arial" pitchFamily="34" charset="0"/>
              </a:rPr>
              <a:t>for which the success of the project depends)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IN" dirty="0">
                <a:latin typeface="Arial" pitchFamily="34" charset="0"/>
                <a:cs typeface="Arial" pitchFamily="34" charset="0"/>
              </a:rPr>
              <a:t>Security Implementation in Phased Manner State Data Centre (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SDC) not </a:t>
            </a:r>
            <a:r>
              <a:rPr lang="en-IN" dirty="0">
                <a:latin typeface="Arial" pitchFamily="34" charset="0"/>
                <a:cs typeface="Arial" pitchFamily="34" charset="0"/>
              </a:rPr>
              <a:t>yet in place.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Lack </a:t>
            </a:r>
            <a:r>
              <a:rPr lang="en-IN" dirty="0">
                <a:latin typeface="Arial" pitchFamily="34" charset="0"/>
                <a:cs typeface="Arial" pitchFamily="34" charset="0"/>
              </a:rPr>
              <a:t>of knowledge of computer among police personnel Lack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of resources(To </a:t>
            </a:r>
            <a:r>
              <a:rPr lang="en-IN" dirty="0">
                <a:latin typeface="Arial" pitchFamily="34" charset="0"/>
                <a:cs typeface="Arial" pitchFamily="34" charset="0"/>
              </a:rPr>
              <a:t>initiate Budget provisions by State Govt.)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IN" dirty="0">
                <a:latin typeface="Arial" pitchFamily="34" charset="0"/>
                <a:cs typeface="Arial" pitchFamily="34" charset="0"/>
              </a:rPr>
              <a:t>Digitization( Data digitization works depends on release of Excel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sheet and </a:t>
            </a:r>
            <a:r>
              <a:rPr lang="en-IN" dirty="0">
                <a:latin typeface="Arial" pitchFamily="34" charset="0"/>
                <a:cs typeface="Arial" pitchFamily="34" charset="0"/>
              </a:rPr>
              <a:t>Data Migration Utility software by MHA to the State).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Customization </a:t>
            </a:r>
            <a:r>
              <a:rPr lang="en-IN" dirty="0">
                <a:latin typeface="Arial" pitchFamily="34" charset="0"/>
                <a:cs typeface="Arial" pitchFamily="34" charset="0"/>
              </a:rPr>
              <a:t>of CAS- can only start once CAS is released to the state.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Delay in release of CAS will delay the Project.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IN" dirty="0">
                <a:latin typeface="Arial" pitchFamily="34" charset="0"/>
                <a:cs typeface="Arial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57044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Benefits of CCTNS Project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347048" cy="4389120"/>
          </a:xfrm>
        </p:spPr>
        <p:txBody>
          <a:bodyPr/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Multi-lingual support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Sharing of information across Police Stations / Districts / States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Secured storage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Data integration, data standardization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Enhanced search and query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Easy navigation and user friendliness</a:t>
            </a:r>
          </a:p>
          <a:p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room17\Desktop\CCTN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953" y="1196752"/>
            <a:ext cx="1656184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16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b="1" dirty="0"/>
              <a:t>Benefits to Citizens: (Police to Citizen </a:t>
            </a:r>
            <a:r>
              <a:rPr lang="en-IN" sz="3600" b="1" dirty="0" smtClean="0"/>
              <a:t>  Services</a:t>
            </a:r>
            <a:r>
              <a:rPr lang="en-IN" sz="3600" b="1" dirty="0"/>
              <a:t>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Citizens can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register/track complaints </a:t>
            </a:r>
            <a:r>
              <a:rPr lang="en-IN" dirty="0">
                <a:latin typeface="Arial" pitchFamily="34" charset="0"/>
                <a:cs typeface="Arial" pitchFamily="34" charset="0"/>
              </a:rPr>
              <a:t>online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Easy reporting of incidents (Citizen’s Tip)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Provision to download various forms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Multiple channels for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interation</a:t>
            </a:r>
            <a:r>
              <a:rPr lang="en-IN" dirty="0">
                <a:latin typeface="Arial" pitchFamily="34" charset="0"/>
                <a:cs typeface="Arial" pitchFamily="34" charset="0"/>
              </a:rPr>
              <a:t> with Police (Citizen’s Feedback)</a:t>
            </a:r>
          </a:p>
          <a:p>
            <a:r>
              <a:rPr lang="en-IN" dirty="0" err="1">
                <a:latin typeface="Arial" pitchFamily="34" charset="0"/>
                <a:cs typeface="Arial" pitchFamily="34" charset="0"/>
              </a:rPr>
              <a:t>Informaiton</a:t>
            </a:r>
            <a:r>
              <a:rPr lang="en-IN" dirty="0">
                <a:latin typeface="Arial" pitchFamily="34" charset="0"/>
                <a:cs typeface="Arial" pitchFamily="34" charset="0"/>
              </a:rPr>
              <a:t> related to ‘Missing person’, ‘Wanted criminals’, ‘Unidentified dead bodies’ etc. is easily available (Citizen’s Information)</a:t>
            </a: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>Citizen can avail a multitude of services such apply for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Tenenat</a:t>
            </a:r>
            <a:r>
              <a:rPr lang="en-IN" dirty="0">
                <a:latin typeface="Arial" pitchFamily="34" charset="0"/>
                <a:cs typeface="Arial" pitchFamily="34" charset="0"/>
              </a:rPr>
              <a:t> verification, Event / Performance request etc. once they log into the system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63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598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Crime and Criminal Tracking Network and Systems </vt:lpstr>
      <vt:lpstr>INTRODUCTION</vt:lpstr>
      <vt:lpstr>  Stake Holders</vt:lpstr>
      <vt:lpstr>OBJECTIVE OF CCTNS</vt:lpstr>
      <vt:lpstr>CORE APPLICATION SOFTWARE(CAS) FEATURES</vt:lpstr>
      <vt:lpstr>                         CAS SCREEN SHOT</vt:lpstr>
      <vt:lpstr> KEY ISSUES(CHALLENGES)</vt:lpstr>
      <vt:lpstr>Benefits of CCTNS Project</vt:lpstr>
      <vt:lpstr>Benefits to Citizens: (Police to Citizen   Services)</vt:lpstr>
      <vt:lpstr>Benefits to Police Personnel: (Police to Police Services)</vt:lpstr>
      <vt:lpstr>Benefits to Government: (Police to Government Services)</vt:lpstr>
      <vt:lpstr>       THANK YOU 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CCTNS</dc:title>
  <dc:creator>room17</dc:creator>
  <cp:lastModifiedBy>room17</cp:lastModifiedBy>
  <cp:revision>13</cp:revision>
  <dcterms:created xsi:type="dcterms:W3CDTF">2019-11-04T11:44:35Z</dcterms:created>
  <dcterms:modified xsi:type="dcterms:W3CDTF">2019-11-04T13:46:43Z</dcterms:modified>
</cp:coreProperties>
</file>