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91673A-314D-4CA6-9C2D-81C4FC63CDD3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B4531-00C2-47A8-9BB3-4D95F59A5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65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4D55-4592-4795-AE15-4C780F777C85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57C6-7565-472C-B835-9C3F0ED48E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4D55-4592-4795-AE15-4C780F777C85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57C6-7565-472C-B835-9C3F0ED48E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4D55-4592-4795-AE15-4C780F777C85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57C6-7565-472C-B835-9C3F0ED48E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4D55-4592-4795-AE15-4C780F777C85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57C6-7565-472C-B835-9C3F0ED48E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4D55-4592-4795-AE15-4C780F777C85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57C6-7565-472C-B835-9C3F0ED48E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4D55-4592-4795-AE15-4C780F777C85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57C6-7565-472C-B835-9C3F0ED48E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4D55-4592-4795-AE15-4C780F777C85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57C6-7565-472C-B835-9C3F0ED48E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4D55-4592-4795-AE15-4C780F777C85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57C6-7565-472C-B835-9C3F0ED48E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4D55-4592-4795-AE15-4C780F777C85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57C6-7565-472C-B835-9C3F0ED48E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4D55-4592-4795-AE15-4C780F777C85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E557C6-7565-472C-B835-9C3F0ED48E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4D55-4592-4795-AE15-4C780F777C85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557C6-7565-472C-B835-9C3F0ED48E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1564D55-4592-4795-AE15-4C780F777C85}" type="datetimeFigureOut">
              <a:rPr lang="en-US" smtClean="0"/>
              <a:t>11/5/2019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8E557C6-7565-472C-B835-9C3F0ED48E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0600" y="1752600"/>
            <a:ext cx="7520940" cy="6096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Copperplate Gothic Bold" pitchFamily="34" charset="0"/>
                <a:cs typeface="Andalus" pitchFamily="18" charset="-78"/>
              </a:rPr>
              <a:t>Protect computer from viruses</a:t>
            </a:r>
            <a:br>
              <a:rPr lang="en-US" sz="4800" b="1" dirty="0" smtClean="0">
                <a:solidFill>
                  <a:schemeClr val="accent2">
                    <a:lumMod val="75000"/>
                  </a:schemeClr>
                </a:solidFill>
                <a:latin typeface="Copperplate Gothic Bold" pitchFamily="34" charset="0"/>
                <a:cs typeface="Andalus" pitchFamily="18" charset="-78"/>
              </a:rPr>
            </a:br>
            <a:r>
              <a:rPr lang="en-US" sz="6600" b="1" dirty="0">
                <a:solidFill>
                  <a:schemeClr val="accent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6600" b="1" dirty="0" smtClean="0">
                <a:solidFill>
                  <a:schemeClr val="accent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                    </a:t>
            </a:r>
            <a:endParaRPr lang="en-US" sz="6600" b="1" dirty="0">
              <a:solidFill>
                <a:schemeClr val="accent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553200" y="5410200"/>
            <a:ext cx="2491740" cy="109072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PRAVEEN I. KOSE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CLASS   A 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ACST</a:t>
            </a:r>
          </a:p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CPTP   5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Georgia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92" y="3621447"/>
            <a:ext cx="4560507" cy="287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099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7030A0"/>
                </a:solidFill>
                <a:latin typeface="Copperplate Gothic Bold" pitchFamily="34" charset="0"/>
              </a:rPr>
              <a:t>How does antivirus software work</a:t>
            </a:r>
            <a:r>
              <a:rPr lang="en-US" sz="3600" dirty="0" smtClean="0">
                <a:solidFill>
                  <a:srgbClr val="7030A0"/>
                </a:solidFill>
              </a:rPr>
              <a:t>?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447800"/>
            <a:ext cx="7520940" cy="3579849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Lucida Fax" pitchFamily="18" charset="0"/>
              </a:rPr>
              <a:t>Some of the common techniques used by antivirus to detect the presence of virus on a system 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Lucida Fax" pitchFamily="18" charset="0"/>
              </a:rPr>
              <a:t>Use 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Lucida Fax" pitchFamily="18" charset="0"/>
              </a:rPr>
              <a:t>SIGNATURE BASED DETECTION </a:t>
            </a:r>
            <a:r>
              <a:rPr lang="en-US" sz="2400" dirty="0" smtClean="0">
                <a:latin typeface="Lucida Fax" pitchFamily="18" charset="0"/>
              </a:rPr>
              <a:t>techniques to match infected- file signature with the existing database and take the proprietary action if a match is found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Lucida Fax" pitchFamily="18" charset="0"/>
              </a:rPr>
              <a:t>Offers 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Lucida Fax" pitchFamily="18" charset="0"/>
              </a:rPr>
              <a:t>REAL TIME PROTECTION  </a:t>
            </a:r>
            <a:r>
              <a:rPr lang="en-US" sz="2400" dirty="0" smtClean="0">
                <a:latin typeface="Lucida Fax" pitchFamily="18" charset="0"/>
              </a:rPr>
              <a:t>by scanning each and  every program , files etc, you download or open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Lucida Fax" pitchFamily="18" charset="0"/>
              </a:rPr>
              <a:t>Performs </a:t>
            </a:r>
            <a:r>
              <a:rPr lang="en-US" sz="2400" dirty="0" smtClean="0">
                <a:solidFill>
                  <a:schemeClr val="bg1"/>
                </a:solidFill>
                <a:latin typeface="Lucida Fax" pitchFamily="18" charset="0"/>
              </a:rPr>
              <a:t>HEURISTIC Scan</a:t>
            </a:r>
            <a:r>
              <a:rPr lang="en-US" sz="2400" dirty="0" smtClean="0">
                <a:latin typeface="Lucida Fax" pitchFamily="18" charset="0"/>
              </a:rPr>
              <a:t> to identify unknown threats</a:t>
            </a:r>
            <a:endParaRPr lang="en-US" sz="2400" dirty="0">
              <a:latin typeface="Lucida Fax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347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Copperplate Gothic Bold" pitchFamily="34" charset="0"/>
              </a:rPr>
              <a:t>conclusion</a:t>
            </a:r>
            <a:endParaRPr lang="en-US" sz="3600" dirty="0"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Antivirus software will constantly monitor the network and safeguard your computer against vulnerable activity caused by the suspicious program.</a:t>
            </a:r>
          </a:p>
          <a:p>
            <a:r>
              <a:rPr lang="en-US" sz="2800" dirty="0" smtClean="0"/>
              <a:t>The software examines each and every file thoroughly and removes any detected potential threat.</a:t>
            </a:r>
          </a:p>
          <a:p>
            <a:r>
              <a:rPr lang="en-US" sz="2800" dirty="0" smtClean="0"/>
              <a:t>We can choose from the various Antivirus softwares which are available online.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40365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5867400"/>
            <a:ext cx="3297382" cy="548640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lgerian" pitchFamily="82" charset="0"/>
              </a:rPr>
              <a:t>Praveen i. kose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lgerian" pitchFamily="82" charset="0"/>
            </a:endParaRPr>
          </a:p>
        </p:txBody>
      </p:sp>
      <p:pic>
        <p:nvPicPr>
          <p:cNvPr id="2050" name="Picture 2" descr="C:\Users\Admin\AppData\Local\Microsoft\Windows\Temporary Internet Files\Content.IE5\QZ3SWA6N\thankyou-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2400"/>
            <a:ext cx="48768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451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CONTENT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What is virus?</a:t>
            </a:r>
          </a:p>
          <a:p>
            <a:r>
              <a:rPr lang="en-US" sz="3600" dirty="0" smtClean="0"/>
              <a:t>How harmful it is for your computer?</a:t>
            </a:r>
          </a:p>
          <a:p>
            <a:r>
              <a:rPr lang="en-US" sz="3600" dirty="0" smtClean="0"/>
              <a:t>Types of virus</a:t>
            </a:r>
          </a:p>
          <a:p>
            <a:r>
              <a:rPr lang="en-US" sz="3600" dirty="0" smtClean="0"/>
              <a:t>Ways to remove it</a:t>
            </a:r>
          </a:p>
          <a:p>
            <a:r>
              <a:rPr lang="en-US" sz="3600" dirty="0" smtClean="0"/>
              <a:t>How  Antivirus remove virus</a:t>
            </a:r>
          </a:p>
          <a:p>
            <a:r>
              <a:rPr lang="en-US" sz="3600" dirty="0" smtClean="0"/>
              <a:t>Top 10 Antivirus software</a:t>
            </a:r>
          </a:p>
          <a:p>
            <a:r>
              <a:rPr lang="en-US" sz="3600" dirty="0" smtClean="0"/>
              <a:t>Conclusion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59836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00B0F0"/>
                </a:solidFill>
              </a:rPr>
              <a:t>What is virus?</a:t>
            </a:r>
            <a:endParaRPr lang="en-US" sz="4400" dirty="0">
              <a:solidFill>
                <a:srgbClr val="00B0F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>
                <a:latin typeface="Candara" pitchFamily="34" charset="0"/>
              </a:rPr>
              <a:t>A virus is a malicious  program, which replicate itself within files and folders or from one computer to another via any shared service, while windows is running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3581400"/>
            <a:ext cx="5105400" cy="267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482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597140" cy="914400"/>
          </a:xfrm>
        </p:spPr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How does virus get into your p.c</a:t>
            </a:r>
            <a:r>
              <a:rPr lang="en-US" sz="4000" dirty="0" smtClean="0">
                <a:solidFill>
                  <a:schemeClr val="accent6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.</a:t>
            </a:r>
            <a:endParaRPr lang="en-US" sz="4000" dirty="0">
              <a:solidFill>
                <a:schemeClr val="accent6">
                  <a:lumMod val="5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fornian FB" pitchFamily="18" charset="0"/>
              </a:rPr>
              <a:t>A virus can enter your system via number of means: </a:t>
            </a:r>
          </a:p>
          <a:p>
            <a:pPr>
              <a:buFontTx/>
              <a:buChar char="-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fornian FB" pitchFamily="18" charset="0"/>
              </a:rPr>
              <a:t>Through Email attachments</a:t>
            </a:r>
          </a:p>
          <a:p>
            <a:pPr>
              <a:buFontTx/>
              <a:buChar char="-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fornian FB" pitchFamily="18" charset="0"/>
              </a:rPr>
              <a:t>Drive through downloads by installing and running infected programs</a:t>
            </a:r>
          </a:p>
          <a:p>
            <a:pPr>
              <a:buFontTx/>
              <a:buChar char="-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fornian FB" pitchFamily="18" charset="0"/>
              </a:rPr>
              <a:t>Via external devices such as CD/DVDs, USB drives, flash drive etc</a:t>
            </a:r>
          </a:p>
          <a:p>
            <a:pPr>
              <a:buFontTx/>
              <a:buChar char="-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fornian FB" pitchFamily="18" charset="0"/>
              </a:rPr>
              <a:t>Through LAN where one or more computer is infected</a:t>
            </a:r>
          </a:p>
          <a:p>
            <a:pPr>
              <a:buFontTx/>
              <a:buChar char="-"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fornian FB" pitchFamily="18" charset="0"/>
              </a:rPr>
              <a:t>By clicking on malicious links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763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What can virus do?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520940" cy="3579849"/>
          </a:xfrm>
        </p:spPr>
        <p:txBody>
          <a:bodyPr>
            <a:no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sz="3600" dirty="0" smtClean="0">
                <a:latin typeface="Arial Black" pitchFamily="34" charset="0"/>
              </a:rPr>
              <a:t>Can damage files</a:t>
            </a:r>
          </a:p>
          <a:p>
            <a:pPr marL="285750" indent="-285750">
              <a:buFont typeface="Wingdings" pitchFamily="2" charset="2"/>
              <a:buChar char="v"/>
            </a:pPr>
            <a:endParaRPr lang="en-US" sz="3600" dirty="0">
              <a:latin typeface="Arial Black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US" sz="3600" dirty="0" smtClean="0">
                <a:latin typeface="Arial Black" pitchFamily="34" charset="0"/>
              </a:rPr>
              <a:t>Can slow system</a:t>
            </a:r>
          </a:p>
          <a:p>
            <a:pPr marL="285750" indent="-285750">
              <a:buFont typeface="Wingdings" pitchFamily="2" charset="2"/>
              <a:buChar char="v"/>
            </a:pPr>
            <a:endParaRPr lang="en-US" sz="3600" dirty="0">
              <a:latin typeface="Arial Black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US" sz="3600" dirty="0" smtClean="0">
                <a:latin typeface="Arial Black" pitchFamily="34" charset="0"/>
              </a:rPr>
              <a:t>Can steal information</a:t>
            </a:r>
          </a:p>
          <a:p>
            <a:pPr marL="285750" indent="-285750">
              <a:buFont typeface="Wingdings" pitchFamily="2" charset="2"/>
              <a:buChar char="v"/>
            </a:pPr>
            <a:endParaRPr lang="en-US" sz="3600" dirty="0">
              <a:latin typeface="Arial Black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US" sz="3600" dirty="0" smtClean="0">
                <a:latin typeface="Arial Black" pitchFamily="34" charset="0"/>
              </a:rPr>
              <a:t>Can take control</a:t>
            </a:r>
            <a:endParaRPr lang="en-US" sz="3600" dirty="0">
              <a:latin typeface="Arial Black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1600200"/>
            <a:ext cx="34290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491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7520940" cy="548640"/>
          </a:xfrm>
        </p:spPr>
        <p:txBody>
          <a:bodyPr/>
          <a:lstStyle/>
          <a:p>
            <a:r>
              <a:rPr lang="en-US" sz="6600" dirty="0" smtClean="0">
                <a:solidFill>
                  <a:schemeClr val="accent3">
                    <a:lumMod val="75000"/>
                  </a:schemeClr>
                </a:solidFill>
                <a:latin typeface="Algerian" pitchFamily="82" charset="0"/>
              </a:rPr>
              <a:t>Types of viruses</a:t>
            </a:r>
            <a:endParaRPr lang="en-US" sz="6600" dirty="0">
              <a:solidFill>
                <a:schemeClr val="accent3">
                  <a:lumMod val="75000"/>
                </a:schemeClr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7520940" cy="3579849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600" dirty="0" smtClean="0">
                <a:latin typeface="DVBW-TTBhima" pitchFamily="82" charset="0"/>
              </a:rPr>
              <a:t>Boot Sector Viruses 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>
                <a:latin typeface="DVBW-TTBhima" pitchFamily="82" charset="0"/>
              </a:rPr>
              <a:t>Master Boot Record ( MBR) Virus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>
                <a:latin typeface="DVBW-TTBhima" pitchFamily="82" charset="0"/>
              </a:rPr>
              <a:t>Memory Resident Virus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>
                <a:latin typeface="DVBW-TTBhima" pitchFamily="82" charset="0"/>
              </a:rPr>
              <a:t>Macro Virus 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>
                <a:latin typeface="DVBW-TTBhima" pitchFamily="82" charset="0"/>
              </a:rPr>
              <a:t>Polymorphic Virus 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>
                <a:latin typeface="DVBW-TTBhima" pitchFamily="82" charset="0"/>
              </a:rPr>
              <a:t>Direct Virus</a:t>
            </a:r>
            <a:endParaRPr lang="en-US" sz="3600" dirty="0">
              <a:latin typeface="DVBW-TTBhima" pitchFamily="8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7432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73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0070C0"/>
                </a:solidFill>
                <a:latin typeface="Copperplate Gothic Bold" pitchFamily="34" charset="0"/>
              </a:rPr>
              <a:t>How to avoid getting it on your pc?</a:t>
            </a:r>
            <a:endParaRPr lang="en-US" sz="3600" dirty="0">
              <a:solidFill>
                <a:srgbClr val="0070C0"/>
              </a:solidFill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520940" cy="3579849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haroni" pitchFamily="2" charset="-79"/>
                <a:cs typeface="Aharoni" pitchFamily="2" charset="-79"/>
              </a:rPr>
              <a:t>Some viruses are extremely difficult to detect and remove, hence it is better to take precaution than to wait for the cure. Here are some tips to follow: 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Browse internet safely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Download only from trusted websites 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Never click on anything suspicious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Beware of spam mails 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Update windows regularly 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Implement  Firewall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Aharoni" pitchFamily="2" charset="-79"/>
                <a:cs typeface="Aharoni" pitchFamily="2" charset="-79"/>
              </a:rPr>
              <a:t>Install a good Antivirus Software</a:t>
            </a:r>
            <a:endParaRPr lang="en-US" sz="2400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4577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7520940" cy="548640"/>
          </a:xfrm>
        </p:spPr>
        <p:txBody>
          <a:bodyPr/>
          <a:lstStyle/>
          <a:p>
            <a:r>
              <a:rPr lang="en-US" sz="4000" dirty="0" smtClean="0">
                <a:latin typeface="Aharoni" pitchFamily="2" charset="-79"/>
                <a:cs typeface="Aharoni" pitchFamily="2" charset="-79"/>
              </a:rPr>
              <a:t>How to remove viruses from pc</a:t>
            </a:r>
            <a:endParaRPr lang="en-US" sz="4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6477000" cy="3579849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Lucida Sans" pitchFamily="34" charset="0"/>
              </a:rPr>
              <a:t>Removing a virus manually is a very sophisticated task and doing this may cause more damage to the PC. Therefore, it is advisable to install a good quality Antivirus software</a:t>
            </a:r>
          </a:p>
          <a:p>
            <a:r>
              <a:rPr lang="en-US" sz="2400" dirty="0">
                <a:latin typeface="Lucida Sans" pitchFamily="34" charset="0"/>
              </a:rPr>
              <a:t> </a:t>
            </a:r>
            <a:r>
              <a:rPr lang="en-US" sz="2400" dirty="0" smtClean="0">
                <a:latin typeface="Lucida Sans" pitchFamily="34" charset="0"/>
              </a:rPr>
              <a:t>           Antivirus software helps  in deleting those speed depleting, performance draining, harmful threats and protects your system’s  privacy.</a:t>
            </a:r>
            <a:endParaRPr lang="en-US" sz="2400" dirty="0">
              <a:latin typeface="Lucida Sans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371600"/>
            <a:ext cx="27432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003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solidFill>
                  <a:schemeClr val="accent6"/>
                </a:solidFill>
                <a:latin typeface="Copperplate Gothic Bold" pitchFamily="34" charset="0"/>
              </a:rPr>
              <a:t>Top     antivirus    software</a:t>
            </a:r>
            <a:endParaRPr lang="en-US" sz="3200" b="1" dirty="0">
              <a:solidFill>
                <a:schemeClr val="accent6"/>
              </a:solidFill>
              <a:latin typeface="Copperplate Goth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7520940" cy="3579849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Georgia" pitchFamily="18" charset="0"/>
              </a:rPr>
              <a:t>Kaspersky Antivirus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>
                <a:latin typeface="Georgia" pitchFamily="18" charset="0"/>
              </a:rPr>
              <a:t>M</a:t>
            </a:r>
            <a:r>
              <a:rPr lang="en-US" sz="3200" dirty="0" smtClean="0">
                <a:latin typeface="Georgia" pitchFamily="18" charset="0"/>
              </a:rPr>
              <a:t>cAfee  </a:t>
            </a:r>
            <a:r>
              <a:rPr lang="en-US" sz="3200" dirty="0" smtClean="0">
                <a:latin typeface="Georgia" pitchFamily="18" charset="0"/>
              </a:rPr>
              <a:t>Antivirus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Georgia" pitchFamily="18" charset="0"/>
              </a:rPr>
              <a:t>Norton Antivirus plus</a:t>
            </a:r>
            <a:endParaRPr lang="en-US" sz="3200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Georgia" pitchFamily="18" charset="0"/>
              </a:rPr>
              <a:t>Trend micro titanium Antivirus plus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Georgia" pitchFamily="18" charset="0"/>
              </a:rPr>
              <a:t>Paretologic Antivirus plus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Georgia" pitchFamily="18" charset="0"/>
              </a:rPr>
              <a:t>Panda antivirus pro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Georgia" pitchFamily="18" charset="0"/>
              </a:rPr>
              <a:t>Directory virus</a:t>
            </a:r>
            <a:endParaRPr lang="en-US" sz="3200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6305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114</TotalTime>
  <Words>448</Words>
  <Application>Microsoft Office PowerPoint</Application>
  <PresentationFormat>On-screen Show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Angles</vt:lpstr>
      <vt:lpstr>Protect computer from viruses                      </vt:lpstr>
      <vt:lpstr>CONTENT</vt:lpstr>
      <vt:lpstr>What is virus?</vt:lpstr>
      <vt:lpstr>How does virus get into your p.c.</vt:lpstr>
      <vt:lpstr>What can virus do?</vt:lpstr>
      <vt:lpstr>Types of viruses</vt:lpstr>
      <vt:lpstr>How to avoid getting it on your pc?</vt:lpstr>
      <vt:lpstr>How to remove viruses from pc</vt:lpstr>
      <vt:lpstr>Top     antivirus    software</vt:lpstr>
      <vt:lpstr>How does antivirus software work?</vt:lpstr>
      <vt:lpstr>conclusion</vt:lpstr>
      <vt:lpstr>Praveen i. kose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 COMPUTER FROM VIRUSES</dc:title>
  <dc:creator>Admin</dc:creator>
  <cp:lastModifiedBy>Admin</cp:lastModifiedBy>
  <cp:revision>13</cp:revision>
  <dcterms:created xsi:type="dcterms:W3CDTF">2019-11-04T13:14:10Z</dcterms:created>
  <dcterms:modified xsi:type="dcterms:W3CDTF">2019-11-05T12:23:44Z</dcterms:modified>
</cp:coreProperties>
</file>