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2" r:id="rId6"/>
    <p:sldId id="263" r:id="rId7"/>
    <p:sldId id="260"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3F4A69-D5D1-4894-984D-ECDA1E297078}" type="datetimeFigureOut">
              <a:rPr lang="en-IN" smtClean="0"/>
              <a:t>04-01-1980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81EB7-0AC9-4204-B335-4540F4377FBD}"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3F4A69-D5D1-4894-984D-ECDA1E297078}" type="datetimeFigureOut">
              <a:rPr lang="en-IN" smtClean="0"/>
              <a:t>04-01-1980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81EB7-0AC9-4204-B335-4540F4377FBD}"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23F4A69-D5D1-4894-984D-ECDA1E297078}" type="datetimeFigureOut">
              <a:rPr lang="en-IN" smtClean="0"/>
              <a:t>04-01-1980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81EB7-0AC9-4204-B335-4540F4377FBD}" type="slidenum">
              <a:rPr lang="en-IN" smtClean="0"/>
              <a:t>‹#›</a:t>
            </a:fld>
            <a:endParaRPr lang="en-IN"/>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3F4A69-D5D1-4894-984D-ECDA1E297078}" type="datetimeFigureOut">
              <a:rPr lang="en-IN" smtClean="0"/>
              <a:t>04-01-1980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81EB7-0AC9-4204-B335-4540F4377FBD}" type="slidenum">
              <a:rPr lang="en-IN" smtClean="0"/>
              <a:t>‹#›</a:t>
            </a:fld>
            <a:endParaRPr lang="en-I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3F4A69-D5D1-4894-984D-ECDA1E297078}" type="datetimeFigureOut">
              <a:rPr lang="en-IN" smtClean="0"/>
              <a:t>04-01-1980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81EB7-0AC9-4204-B335-4540F4377FBD}"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23F4A69-D5D1-4894-984D-ECDA1E297078}" type="datetimeFigureOut">
              <a:rPr lang="en-IN" smtClean="0"/>
              <a:t>04-01-1980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D81EB7-0AC9-4204-B335-4540F4377FBD}" type="slidenum">
              <a:rPr lang="en-IN" smtClean="0"/>
              <a:t>‹#›</a:t>
            </a:fld>
            <a:endParaRPr lang="en-IN"/>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3F4A69-D5D1-4894-984D-ECDA1E297078}" type="datetimeFigureOut">
              <a:rPr lang="en-IN" smtClean="0"/>
              <a:t>04-01-1980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3D81EB7-0AC9-4204-B335-4540F4377FBD}"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3F4A69-D5D1-4894-984D-ECDA1E297078}" type="datetimeFigureOut">
              <a:rPr lang="en-IN" smtClean="0"/>
              <a:t>04-01-1980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3D81EB7-0AC9-4204-B335-4540F4377FBD}"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3F4A69-D5D1-4894-984D-ECDA1E297078}" type="datetimeFigureOut">
              <a:rPr lang="en-IN" smtClean="0"/>
              <a:t>04-01-1980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3D81EB7-0AC9-4204-B335-4540F4377FBD}"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23F4A69-D5D1-4894-984D-ECDA1E297078}" type="datetimeFigureOut">
              <a:rPr lang="en-IN" smtClean="0"/>
              <a:t>04-01-1980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D81EB7-0AC9-4204-B335-4540F4377FBD}" type="slidenum">
              <a:rPr lang="en-IN" smtClean="0"/>
              <a:t>‹#›</a:t>
            </a:fld>
            <a:endParaRPr lang="en-IN"/>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F4A69-D5D1-4894-984D-ECDA1E297078}" type="datetimeFigureOut">
              <a:rPr lang="en-IN" smtClean="0"/>
              <a:t>04-01-1980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D81EB7-0AC9-4204-B335-4540F4377FBD}" type="slidenum">
              <a:rPr lang="en-IN" smtClean="0"/>
              <a:t>‹#›</a:t>
            </a:fld>
            <a:endParaRPr lang="en-IN"/>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23F4A69-D5D1-4894-984D-ECDA1E297078}" type="datetimeFigureOut">
              <a:rPr lang="en-IN" smtClean="0"/>
              <a:t>04-01-1980</a:t>
            </a:fld>
            <a:endParaRPr lang="en-IN"/>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IN"/>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D81EB7-0AC9-4204-B335-4540F4377FBD}" type="slidenum">
              <a:rPr lang="en-IN" smtClean="0"/>
              <a:t>‹#›</a:t>
            </a:fld>
            <a:endParaRPr lang="en-IN"/>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How To Protect Data In Case Of Loss Or Theft Of Computer/laptop</a:t>
            </a:r>
            <a:endParaRPr lang="en-IN" dirty="0"/>
          </a:p>
        </p:txBody>
      </p:sp>
      <p:sp>
        <p:nvSpPr>
          <p:cNvPr id="3" name="Subtitle 2"/>
          <p:cNvSpPr>
            <a:spLocks noGrp="1"/>
          </p:cNvSpPr>
          <p:nvPr>
            <p:ph type="subTitle" idx="1"/>
          </p:nvPr>
        </p:nvSpPr>
        <p:spPr/>
        <p:txBody>
          <a:bodyPr>
            <a:noAutofit/>
          </a:bodyPr>
          <a:lstStyle/>
          <a:p>
            <a:r>
              <a:rPr lang="en-US" dirty="0" smtClean="0">
                <a:solidFill>
                  <a:schemeClr val="tx1"/>
                </a:solidFill>
              </a:rPr>
              <a:t>Presented By:</a:t>
            </a:r>
          </a:p>
          <a:p>
            <a:r>
              <a:rPr lang="en-US" dirty="0" err="1" smtClean="0">
                <a:solidFill>
                  <a:schemeClr val="tx1"/>
                </a:solidFill>
              </a:rPr>
              <a:t>Narsayya</a:t>
            </a:r>
            <a:r>
              <a:rPr lang="en-US" dirty="0" smtClean="0">
                <a:solidFill>
                  <a:schemeClr val="tx1"/>
                </a:solidFill>
              </a:rPr>
              <a:t>  </a:t>
            </a:r>
            <a:r>
              <a:rPr lang="en-US" dirty="0" err="1" smtClean="0">
                <a:solidFill>
                  <a:schemeClr val="tx1"/>
                </a:solidFill>
              </a:rPr>
              <a:t>Mutyalu</a:t>
            </a:r>
            <a:r>
              <a:rPr lang="en-US" dirty="0" smtClean="0">
                <a:solidFill>
                  <a:schemeClr val="tx1"/>
                </a:solidFill>
              </a:rPr>
              <a:t>  </a:t>
            </a:r>
            <a:r>
              <a:rPr lang="en-US" dirty="0" err="1" smtClean="0">
                <a:solidFill>
                  <a:schemeClr val="tx1"/>
                </a:solidFill>
              </a:rPr>
              <a:t>Kondagurle</a:t>
            </a:r>
            <a:endParaRPr lang="en-US" dirty="0" smtClean="0">
              <a:solidFill>
                <a:schemeClr val="tx1"/>
              </a:solidFill>
            </a:endParaRPr>
          </a:p>
          <a:p>
            <a:r>
              <a:rPr lang="en-US" dirty="0" err="1" smtClean="0">
                <a:solidFill>
                  <a:schemeClr val="tx1"/>
                </a:solidFill>
              </a:rPr>
              <a:t>Tahsildar</a:t>
            </a:r>
            <a:endParaRPr lang="en-US" dirty="0" smtClean="0">
              <a:solidFill>
                <a:schemeClr val="tx1"/>
              </a:solidFill>
            </a:endParaRPr>
          </a:p>
          <a:p>
            <a:r>
              <a:rPr lang="en-US" dirty="0" smtClean="0">
                <a:solidFill>
                  <a:schemeClr val="tx1"/>
                </a:solidFill>
              </a:rPr>
              <a:t>CPTP 5 (2019)</a:t>
            </a:r>
          </a:p>
          <a:p>
            <a:r>
              <a:rPr lang="en-US" dirty="0" err="1" smtClean="0">
                <a:solidFill>
                  <a:schemeClr val="tx1"/>
                </a:solidFill>
              </a:rPr>
              <a:t>Yashada</a:t>
            </a:r>
            <a:endParaRPr lang="en-IN" dirty="0">
              <a:solidFill>
                <a:schemeClr val="tx1"/>
              </a:solidFill>
            </a:endParaRPr>
          </a:p>
        </p:txBody>
      </p:sp>
    </p:spTree>
    <p:extLst>
      <p:ext uri="{BB962C8B-B14F-4D97-AF65-F5344CB8AC3E}">
        <p14:creationId xmlns:p14="http://schemas.microsoft.com/office/powerpoint/2010/main" val="229729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Sensitive information like bank details can be leaked which can be misused by hackers or thieves for financial frauds.</a:t>
            </a:r>
          </a:p>
          <a:p>
            <a:r>
              <a:rPr lang="en-US" dirty="0" smtClean="0"/>
              <a:t>Personal data such as photos, call recordings , documents ,passwords of social media accounts ,etc. can go in the hands of other people which can be used for blackmailing and creating fake profiles to do cybercrimes.</a:t>
            </a:r>
            <a:endParaRPr lang="en-IN" dirty="0"/>
          </a:p>
        </p:txBody>
      </p:sp>
      <p:sp>
        <p:nvSpPr>
          <p:cNvPr id="3" name="Title 2"/>
          <p:cNvSpPr>
            <a:spLocks noGrp="1"/>
          </p:cNvSpPr>
          <p:nvPr>
            <p:ph type="title"/>
          </p:nvPr>
        </p:nvSpPr>
        <p:spPr/>
        <p:txBody>
          <a:bodyPr/>
          <a:lstStyle/>
          <a:p>
            <a:r>
              <a:rPr lang="en-US" dirty="0" smtClean="0"/>
              <a:t>Need Of Data Protection</a:t>
            </a:r>
            <a:endParaRPr lang="en-IN" dirty="0"/>
          </a:p>
        </p:txBody>
      </p:sp>
    </p:spTree>
    <p:extLst>
      <p:ext uri="{BB962C8B-B14F-4D97-AF65-F5344CB8AC3E}">
        <p14:creationId xmlns:p14="http://schemas.microsoft.com/office/powerpoint/2010/main" val="4103182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068763"/>
          </a:xfrm>
        </p:spPr>
        <p:txBody>
          <a:bodyPr/>
          <a:lstStyle/>
          <a:p>
            <a:r>
              <a:rPr lang="en-IN" sz="3200" b="1" dirty="0"/>
              <a:t>Keep track of important </a:t>
            </a:r>
            <a:r>
              <a:rPr lang="en-IN" sz="3200" b="1" dirty="0" smtClean="0"/>
              <a:t>data</a:t>
            </a:r>
          </a:p>
          <a:p>
            <a:pPr marL="0" indent="0">
              <a:buNone/>
            </a:pPr>
            <a:r>
              <a:rPr lang="en-IN" dirty="0" smtClean="0"/>
              <a:t>Write </a:t>
            </a:r>
            <a:r>
              <a:rPr lang="en-IN" dirty="0"/>
              <a:t>down the computer serial </a:t>
            </a:r>
            <a:r>
              <a:rPr lang="en-IN" dirty="0" smtClean="0"/>
              <a:t>number</a:t>
            </a:r>
            <a:r>
              <a:rPr lang="en-IN" dirty="0"/>
              <a:t> and model number, the support phone number, and any other useful details about the computer and store that information in your files. Keep the receipts of your computer and associated equipment. This information will come in handy when you need to report the laptop as stolen.</a:t>
            </a:r>
          </a:p>
          <a:p>
            <a:endParaRPr lang="en-IN" dirty="0"/>
          </a:p>
        </p:txBody>
      </p:sp>
      <p:sp>
        <p:nvSpPr>
          <p:cNvPr id="3" name="Title 2"/>
          <p:cNvSpPr>
            <a:spLocks noGrp="1"/>
          </p:cNvSpPr>
          <p:nvPr>
            <p:ph type="title"/>
          </p:nvPr>
        </p:nvSpPr>
        <p:spPr/>
        <p:txBody>
          <a:bodyPr/>
          <a:lstStyle/>
          <a:p>
            <a:r>
              <a:rPr lang="en-US" dirty="0" smtClean="0"/>
              <a:t>Preventive Measures</a:t>
            </a:r>
            <a:endParaRPr lang="en-IN" dirty="0"/>
          </a:p>
        </p:txBody>
      </p:sp>
    </p:spTree>
    <p:extLst>
      <p:ext uri="{BB962C8B-B14F-4D97-AF65-F5344CB8AC3E}">
        <p14:creationId xmlns:p14="http://schemas.microsoft.com/office/powerpoint/2010/main" val="796260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295400"/>
            <a:ext cx="7408333" cy="4830763"/>
          </a:xfrm>
        </p:spPr>
        <p:txBody>
          <a:bodyPr>
            <a:normAutofit lnSpcReduction="10000"/>
          </a:bodyPr>
          <a:lstStyle/>
          <a:p>
            <a:endParaRPr lang="en-US" dirty="0" smtClean="0"/>
          </a:p>
          <a:p>
            <a:r>
              <a:rPr lang="en-US" dirty="0" smtClean="0"/>
              <a:t>Lock Your Computer or Laptop With Strong And Unique Password.</a:t>
            </a:r>
          </a:p>
          <a:p>
            <a:endParaRPr lang="en-US" dirty="0" smtClean="0"/>
          </a:p>
          <a:p>
            <a:r>
              <a:rPr lang="en-US" dirty="0" smtClean="0"/>
              <a:t>Safeguard All Passwords</a:t>
            </a:r>
            <a:r>
              <a:rPr lang="en-IN" dirty="0"/>
              <a:t> </a:t>
            </a:r>
            <a:r>
              <a:rPr lang="en-IN" dirty="0" smtClean="0"/>
              <a:t>So That They Should not Be Easily And Readily Available To Others In Case Of Theft.</a:t>
            </a:r>
          </a:p>
          <a:p>
            <a:endParaRPr lang="en-IN" dirty="0" smtClean="0"/>
          </a:p>
          <a:p>
            <a:r>
              <a:rPr lang="en-US" dirty="0" smtClean="0"/>
              <a:t>Lock Your Screen Frequently.</a:t>
            </a:r>
          </a:p>
          <a:p>
            <a:endParaRPr lang="en-US" dirty="0" smtClean="0"/>
          </a:p>
          <a:p>
            <a:r>
              <a:rPr lang="en-US" dirty="0" smtClean="0"/>
              <a:t>Change Your Passwords Often And Keep Record of Them.</a:t>
            </a:r>
          </a:p>
        </p:txBody>
      </p:sp>
      <p:sp>
        <p:nvSpPr>
          <p:cNvPr id="3" name="Title 2"/>
          <p:cNvSpPr>
            <a:spLocks noGrp="1"/>
          </p:cNvSpPr>
          <p:nvPr>
            <p:ph type="title"/>
          </p:nvPr>
        </p:nvSpPr>
        <p:spPr/>
        <p:txBody>
          <a:bodyPr/>
          <a:lstStyle/>
          <a:p>
            <a:r>
              <a:rPr lang="en-US" dirty="0" smtClean="0"/>
              <a:t> </a:t>
            </a:r>
            <a:endParaRPr lang="en-IN" dirty="0"/>
          </a:p>
        </p:txBody>
      </p:sp>
    </p:spTree>
    <p:extLst>
      <p:ext uri="{BB962C8B-B14F-4D97-AF65-F5344CB8AC3E}">
        <p14:creationId xmlns:p14="http://schemas.microsoft.com/office/powerpoint/2010/main" val="1613002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0"/>
            <a:ext cx="7408333" cy="4602163"/>
          </a:xfrm>
        </p:spPr>
        <p:txBody>
          <a:bodyPr>
            <a:normAutofit/>
          </a:bodyPr>
          <a:lstStyle/>
          <a:p>
            <a:pPr marL="0" indent="0">
              <a:buNone/>
            </a:pPr>
            <a:endParaRPr lang="en-IN" b="1" dirty="0"/>
          </a:p>
          <a:p>
            <a:r>
              <a:rPr lang="en-IN" dirty="0"/>
              <a:t>Engrave, or put a sticker on the laptop </a:t>
            </a:r>
            <a:r>
              <a:rPr lang="en-IN" b="1" dirty="0"/>
              <a:t>with a phone number with a </a:t>
            </a:r>
            <a:r>
              <a:rPr lang="en-IN" b="1" dirty="0" smtClean="0"/>
              <a:t>reward </a:t>
            </a:r>
            <a:r>
              <a:rPr lang="en-IN" b="1" dirty="0"/>
              <a:t>for laptop return if lost</a:t>
            </a:r>
            <a:r>
              <a:rPr lang="en-IN" dirty="0"/>
              <a:t>. Often many thieves can't get more than this on the black market and may call you to sell it back to you</a:t>
            </a:r>
            <a:r>
              <a:rPr lang="en-IN" dirty="0" smtClean="0"/>
              <a:t>.</a:t>
            </a:r>
          </a:p>
          <a:p>
            <a:endParaRPr lang="en-IN" dirty="0"/>
          </a:p>
          <a:p>
            <a:r>
              <a:rPr lang="en-IN" b="1" dirty="0"/>
              <a:t>Backup your important </a:t>
            </a:r>
            <a:r>
              <a:rPr lang="en-IN" b="1" dirty="0" smtClean="0"/>
              <a:t>data -</a:t>
            </a:r>
            <a:r>
              <a:rPr lang="en-IN" dirty="0" smtClean="0"/>
              <a:t>Keep an </a:t>
            </a:r>
            <a:r>
              <a:rPr lang="en-IN" dirty="0"/>
              <a:t>external backup of all your important data. Having your important data on a </a:t>
            </a:r>
            <a:r>
              <a:rPr lang="en-IN" sz="2800" b="1" dirty="0"/>
              <a:t>CD or other </a:t>
            </a:r>
            <a:r>
              <a:rPr lang="en-IN" sz="2800" b="1" dirty="0" smtClean="0"/>
              <a:t>drive or cloud </a:t>
            </a:r>
            <a:r>
              <a:rPr lang="en-IN" dirty="0"/>
              <a:t>that's not part of your computer can save you lots of time and pain if your computer goes missing.</a:t>
            </a:r>
          </a:p>
          <a:p>
            <a:endParaRPr lang="en-IN" dirty="0"/>
          </a:p>
        </p:txBody>
      </p:sp>
      <p:sp>
        <p:nvSpPr>
          <p:cNvPr id="3" name="Title 2"/>
          <p:cNvSpPr>
            <a:spLocks noGrp="1"/>
          </p:cNvSpPr>
          <p:nvPr>
            <p:ph type="title"/>
          </p:nvPr>
        </p:nvSpPr>
        <p:spPr/>
        <p:txBody>
          <a:bodyPr>
            <a:normAutofit fontScale="90000"/>
          </a:bodyPr>
          <a:lstStyle/>
          <a:p>
            <a:r>
              <a:rPr lang="en-US" dirty="0" smtClean="0"/>
              <a:t> </a:t>
            </a:r>
            <a:br>
              <a:rPr lang="en-US" dirty="0" smtClean="0"/>
            </a:br>
            <a:endParaRPr lang="en-IN" dirty="0"/>
          </a:p>
        </p:txBody>
      </p:sp>
    </p:spTree>
    <p:extLst>
      <p:ext uri="{BB962C8B-B14F-4D97-AF65-F5344CB8AC3E}">
        <p14:creationId xmlns:p14="http://schemas.microsoft.com/office/powerpoint/2010/main" val="47234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a:t>Encrypt sensitive </a:t>
            </a:r>
            <a:r>
              <a:rPr lang="en-IN" b="1" dirty="0" smtClean="0"/>
              <a:t>data -</a:t>
            </a:r>
            <a:r>
              <a:rPr lang="en-IN" dirty="0" smtClean="0"/>
              <a:t>If </a:t>
            </a:r>
            <a:r>
              <a:rPr lang="en-IN" dirty="0"/>
              <a:t>you have important or information that you would like to keep confidential, make sure to </a:t>
            </a:r>
            <a:r>
              <a:rPr lang="en-IN" dirty="0" smtClean="0"/>
              <a:t>encrypt</a:t>
            </a:r>
            <a:r>
              <a:rPr lang="en-IN" dirty="0"/>
              <a:t> or password protect that </a:t>
            </a:r>
            <a:r>
              <a:rPr lang="en-IN" dirty="0" smtClean="0"/>
              <a:t>data</a:t>
            </a:r>
            <a:r>
              <a:rPr lang="en-IN" dirty="0"/>
              <a:t> </a:t>
            </a:r>
            <a:r>
              <a:rPr lang="en-IN" b="1" dirty="0" smtClean="0"/>
              <a:t>so that it will not be easily readable to other people in case of theft or loss.</a:t>
            </a:r>
            <a:endParaRPr lang="en-IN" b="1" dirty="0"/>
          </a:p>
          <a:p>
            <a:endParaRPr lang="en-IN" dirty="0"/>
          </a:p>
        </p:txBody>
      </p:sp>
      <p:sp>
        <p:nvSpPr>
          <p:cNvPr id="3" name="Title 2"/>
          <p:cNvSpPr>
            <a:spLocks noGrp="1"/>
          </p:cNvSpPr>
          <p:nvPr>
            <p:ph type="title"/>
          </p:nvPr>
        </p:nvSpPr>
        <p:spPr/>
        <p:txBody>
          <a:bodyPr/>
          <a:lstStyle/>
          <a:p>
            <a:r>
              <a:rPr lang="en-US" dirty="0" smtClean="0"/>
              <a:t>  </a:t>
            </a:r>
            <a:endParaRPr lang="en-IN" dirty="0"/>
          </a:p>
        </p:txBody>
      </p:sp>
    </p:spTree>
    <p:extLst>
      <p:ext uri="{BB962C8B-B14F-4D97-AF65-F5344CB8AC3E}">
        <p14:creationId xmlns:p14="http://schemas.microsoft.com/office/powerpoint/2010/main" val="1950271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413338"/>
            <a:ext cx="7467600" cy="1569660"/>
          </a:xfrm>
          <a:prstGeom prst="rect">
            <a:avLst/>
          </a:prstGeom>
        </p:spPr>
        <p:txBody>
          <a:bodyPr wrap="square">
            <a:spAutoFit/>
          </a:bodyPr>
          <a:lstStyle/>
          <a:p>
            <a:r>
              <a:rPr lang="en-IN" sz="2400" b="1" dirty="0" smtClean="0">
                <a:solidFill>
                  <a:schemeClr val="accent2"/>
                </a:solidFill>
              </a:rPr>
              <a:t>Use Laptop Protection Services</a:t>
            </a:r>
            <a:r>
              <a:rPr lang="en-IN" sz="2400" dirty="0" smtClean="0">
                <a:solidFill>
                  <a:schemeClr val="accent2"/>
                </a:solidFill>
              </a:rPr>
              <a:t>:</a:t>
            </a:r>
          </a:p>
          <a:p>
            <a:r>
              <a:rPr lang="en-IN" sz="2400" dirty="0" smtClean="0"/>
              <a:t>Check to </a:t>
            </a:r>
            <a:r>
              <a:rPr lang="en-IN" sz="2400" dirty="0"/>
              <a:t>see if your laptop has </a:t>
            </a:r>
            <a:r>
              <a:rPr lang="en-IN" sz="2400" dirty="0" err="1" smtClean="0"/>
              <a:t>TheftGuard</a:t>
            </a:r>
            <a:r>
              <a:rPr lang="en-IN" sz="2400" dirty="0" smtClean="0"/>
              <a:t> </a:t>
            </a:r>
            <a:r>
              <a:rPr lang="en-IN" sz="2400" dirty="0"/>
              <a:t> or any other security system that can be enabled. If not, consider an alternative program</a:t>
            </a:r>
            <a:r>
              <a:rPr lang="en-IN" dirty="0" smtClean="0">
                <a:solidFill>
                  <a:schemeClr val="accent1">
                    <a:lumMod val="75000"/>
                  </a:schemeClr>
                </a:solidFill>
              </a:rPr>
              <a:t>.</a:t>
            </a:r>
            <a:endParaRPr lang="en-IN" dirty="0">
              <a:solidFill>
                <a:schemeClr val="accent1">
                  <a:lumMod val="75000"/>
                </a:schemeClr>
              </a:solidFill>
            </a:endParaRPr>
          </a:p>
        </p:txBody>
      </p:sp>
    </p:spTree>
    <p:extLst>
      <p:ext uri="{BB962C8B-B14F-4D97-AF65-F5344CB8AC3E}">
        <p14:creationId xmlns:p14="http://schemas.microsoft.com/office/powerpoint/2010/main" val="1393225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Report to cyber cell about lost or theft.</a:t>
            </a:r>
          </a:p>
          <a:p>
            <a:endParaRPr lang="en-US" dirty="0" smtClean="0"/>
          </a:p>
          <a:p>
            <a:r>
              <a:rPr lang="en-US" dirty="0" smtClean="0"/>
              <a:t>Change your online and email passwords </a:t>
            </a:r>
            <a:r>
              <a:rPr lang="en-US" dirty="0" err="1" smtClean="0"/>
              <a:t>immedieatly</a:t>
            </a:r>
            <a:r>
              <a:rPr lang="en-US" dirty="0" smtClean="0"/>
              <a:t> so that risk of misuse of sensitive data is reduced.</a:t>
            </a:r>
          </a:p>
          <a:p>
            <a:pPr marL="0" indent="0">
              <a:buNone/>
            </a:pPr>
            <a:endParaRPr lang="en-US" dirty="0" smtClean="0"/>
          </a:p>
          <a:p>
            <a:r>
              <a:rPr lang="en-US" dirty="0" smtClean="0"/>
              <a:t>According to some reports, only 3% of computers or laptops which are stolen or lost are recovered. Hence </a:t>
            </a:r>
            <a:r>
              <a:rPr lang="en-US" b="1" dirty="0" smtClean="0"/>
              <a:t>prevention is better than cure.</a:t>
            </a:r>
            <a:endParaRPr lang="en-IN" b="1" dirty="0"/>
          </a:p>
        </p:txBody>
      </p:sp>
      <p:sp>
        <p:nvSpPr>
          <p:cNvPr id="3" name="Title 2"/>
          <p:cNvSpPr>
            <a:spLocks noGrp="1"/>
          </p:cNvSpPr>
          <p:nvPr>
            <p:ph type="title"/>
          </p:nvPr>
        </p:nvSpPr>
        <p:spPr/>
        <p:txBody>
          <a:bodyPr/>
          <a:lstStyle/>
          <a:p>
            <a:r>
              <a:rPr lang="en-US" dirty="0" smtClean="0"/>
              <a:t>Curative measures</a:t>
            </a:r>
            <a:endParaRPr lang="en-IN" dirty="0"/>
          </a:p>
        </p:txBody>
      </p:sp>
    </p:spTree>
    <p:extLst>
      <p:ext uri="{BB962C8B-B14F-4D97-AF65-F5344CB8AC3E}">
        <p14:creationId xmlns:p14="http://schemas.microsoft.com/office/powerpoint/2010/main" val="962990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9600" dirty="0" smtClean="0"/>
              <a:t>THANK YOU.</a:t>
            </a:r>
            <a:endParaRPr lang="en-IN" sz="9600" dirty="0"/>
          </a:p>
        </p:txBody>
      </p:sp>
      <p:sp>
        <p:nvSpPr>
          <p:cNvPr id="3" name="Title 2"/>
          <p:cNvSpPr>
            <a:spLocks noGrp="1"/>
          </p:cNvSpPr>
          <p:nvPr>
            <p:ph type="title"/>
          </p:nvPr>
        </p:nvSpPr>
        <p:spPr/>
        <p:txBody>
          <a:bodyPr/>
          <a:lstStyle/>
          <a:p>
            <a:r>
              <a:rPr lang="en-US" dirty="0" smtClean="0"/>
              <a:t> </a:t>
            </a:r>
            <a:endParaRPr lang="en-IN" dirty="0"/>
          </a:p>
        </p:txBody>
      </p:sp>
    </p:spTree>
    <p:extLst>
      <p:ext uri="{BB962C8B-B14F-4D97-AF65-F5344CB8AC3E}">
        <p14:creationId xmlns:p14="http://schemas.microsoft.com/office/powerpoint/2010/main" val="5854259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20951738</TotalTime>
  <Words>335</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Waveform</vt:lpstr>
      <vt:lpstr>How To Protect Data In Case Of Loss Or Theft Of Computer/laptop</vt:lpstr>
      <vt:lpstr>Need Of Data Protection</vt:lpstr>
      <vt:lpstr>Preventive Measures</vt:lpstr>
      <vt:lpstr> </vt:lpstr>
      <vt:lpstr>  </vt:lpstr>
      <vt:lpstr>  </vt:lpstr>
      <vt:lpstr>PowerPoint Presentation</vt:lpstr>
      <vt:lpstr>Curative measures</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Protect Data In Case Of Loss Or Theft Of Computer/laptop</dc:title>
  <dc:creator>ROOM80</dc:creator>
  <cp:lastModifiedBy>ROOM80</cp:lastModifiedBy>
  <cp:revision>10</cp:revision>
  <dcterms:created xsi:type="dcterms:W3CDTF">2019-11-03T18:18:13Z</dcterms:created>
  <dcterms:modified xsi:type="dcterms:W3CDTF">2019-11-04T13:13:15Z</dcterms:modified>
</cp:coreProperties>
</file>