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9" r:id="rId3"/>
    <p:sldId id="260" r:id="rId4"/>
    <p:sldId id="265" r:id="rId5"/>
    <p:sldId id="271" r:id="rId6"/>
    <p:sldId id="258" r:id="rId7"/>
    <p:sldId id="261" r:id="rId8"/>
    <p:sldId id="262" r:id="rId9"/>
    <p:sldId id="263" r:id="rId10"/>
    <p:sldId id="272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838200"/>
            <a:ext cx="7620000" cy="2133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Various Services offered by Rural    Development Department     through RTS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28536"/>
            <a:ext cx="7930896" cy="2943664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Name: </a:t>
            </a:r>
            <a:r>
              <a:rPr lang="en-US" sz="2800" dirty="0" err="1" smtClean="0"/>
              <a:t>Khinde</a:t>
            </a:r>
            <a:r>
              <a:rPr lang="en-US" sz="2800" dirty="0" smtClean="0"/>
              <a:t> </a:t>
            </a:r>
            <a:r>
              <a:rPr lang="en-US" sz="2800" dirty="0" err="1" smtClean="0"/>
              <a:t>Sheetal</a:t>
            </a:r>
            <a:r>
              <a:rPr lang="en-US" sz="2800" dirty="0" smtClean="0"/>
              <a:t> Ram</a:t>
            </a:r>
          </a:p>
          <a:p>
            <a:pPr algn="ctr"/>
            <a:r>
              <a:rPr lang="en-US" dirty="0" smtClean="0"/>
              <a:t>(Dy. Chief Executive Officer)</a:t>
            </a:r>
          </a:p>
          <a:p>
            <a:pPr algn="ctr"/>
            <a:r>
              <a:rPr lang="en-US" dirty="0" smtClean="0"/>
              <a:t>CPTP Batch-6</a:t>
            </a:r>
          </a:p>
          <a:p>
            <a:pPr algn="ctr"/>
            <a:r>
              <a:rPr lang="en-US" dirty="0"/>
              <a:t>Class : A</a:t>
            </a:r>
          </a:p>
          <a:p>
            <a:pPr algn="ctr"/>
            <a:r>
              <a:rPr lang="en-US" dirty="0" smtClean="0"/>
              <a:t>  Roll No: A-33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Benefits: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bound </a:t>
            </a:r>
            <a:r>
              <a:rPr lang="en-US" dirty="0"/>
              <a:t>d</a:t>
            </a:r>
            <a:r>
              <a:rPr lang="en-US" dirty="0" smtClean="0"/>
              <a:t>elivery of services to citizen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Provides mechanism for punishing the errant public servant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Reduction </a:t>
            </a:r>
            <a:r>
              <a:rPr lang="en-US" dirty="0"/>
              <a:t>in </a:t>
            </a:r>
            <a:r>
              <a:rPr lang="en-US" dirty="0" smtClean="0"/>
              <a:t>corruption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Increase in transparency and public accountability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48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15" y="1219200"/>
            <a:ext cx="7832279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05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04088"/>
            <a:ext cx="8153400" cy="7437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600" dirty="0" smtClean="0"/>
              <a:t>What </a:t>
            </a:r>
            <a:r>
              <a:rPr lang="en-US" sz="3600" dirty="0"/>
              <a:t>is </a:t>
            </a:r>
            <a:r>
              <a:rPr lang="en-US" sz="3600" dirty="0" smtClean="0"/>
              <a:t>Right </a:t>
            </a:r>
            <a:r>
              <a:rPr lang="en-US" sz="3600" dirty="0"/>
              <a:t>to </a:t>
            </a:r>
            <a:r>
              <a:rPr lang="en-US" sz="3600" dirty="0" smtClean="0"/>
              <a:t>Services Act </a:t>
            </a:r>
            <a:r>
              <a:rPr lang="en-US" sz="36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7848600" cy="3246120"/>
          </a:xfrm>
        </p:spPr>
        <p:txBody>
          <a:bodyPr/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dirty="0"/>
              <a:t>Piece of legislation which aims to curb the corruption by ensuring time bound delivery of services.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dirty="0" smtClean="0"/>
              <a:t>Complete </a:t>
            </a:r>
            <a:r>
              <a:rPr lang="en-US" dirty="0"/>
              <a:t>information of services available under this act can be accessed either by Mobile app RTS Maharashtra Or </a:t>
            </a:r>
            <a:r>
              <a:rPr lang="en-US" dirty="0" err="1"/>
              <a:t>Aaple</a:t>
            </a:r>
            <a:r>
              <a:rPr lang="en-US" dirty="0"/>
              <a:t> </a:t>
            </a:r>
            <a:r>
              <a:rPr lang="en-US" dirty="0" err="1"/>
              <a:t>Sarkar</a:t>
            </a:r>
            <a:r>
              <a:rPr lang="en-US" dirty="0"/>
              <a:t> web portal </a:t>
            </a:r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5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848600" cy="990600"/>
          </a:xfrm>
        </p:spPr>
        <p:txBody>
          <a:bodyPr>
            <a:noAutofit/>
          </a:bodyPr>
          <a:lstStyle/>
          <a:p>
            <a:r>
              <a:rPr lang="en-US" sz="2800" dirty="0"/>
              <a:t>Common Public Services provided by rural development department through RTS</a:t>
            </a:r>
            <a:r>
              <a:rPr lang="en-US" sz="2800" dirty="0" smtClean="0"/>
              <a:t>:</a:t>
            </a:r>
            <a:endParaRPr lang="en-US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696200" cy="4267200"/>
          </a:xfrm>
        </p:spPr>
        <p:txBody>
          <a:bodyPr/>
          <a:lstStyle/>
          <a:p>
            <a:pPr marL="0" indent="0">
              <a:buNone/>
            </a:pPr>
            <a:endParaRPr lang="en-US" sz="1600" dirty="0"/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Birth Certificate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Marriage Certificate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No dues Certificate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Toilet Certificate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Death Certificate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Nuclear Family Certificate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Resident Certificate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Below Poverty Line Certificate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Living certificate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Old  Age Certificate for </a:t>
            </a:r>
            <a:r>
              <a:rPr lang="en-US" sz="1600" dirty="0" err="1" smtClean="0"/>
              <a:t>Niradhar</a:t>
            </a:r>
            <a:endParaRPr lang="en-US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Widow Certificate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53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848600" cy="762000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Step 1: </a:t>
            </a:r>
            <a:r>
              <a:rPr lang="en-US" sz="3200" u="sng" dirty="0" err="1" smtClean="0"/>
              <a:t>Aaple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Sarkar</a:t>
            </a:r>
            <a:r>
              <a:rPr lang="en-US" sz="3200" u="sng" dirty="0" smtClean="0"/>
              <a:t> Web Portal</a:t>
            </a:r>
            <a:endParaRPr lang="en-US" sz="3200" u="sng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7494309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84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153400" cy="7040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Step 2: Go to Rural Development Department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229600" cy="377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38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924800" cy="914400"/>
          </a:xfrm>
        </p:spPr>
        <p:txBody>
          <a:bodyPr>
            <a:noAutofit/>
          </a:bodyPr>
          <a:lstStyle/>
          <a:p>
            <a:r>
              <a:rPr lang="en-US" sz="3200" u="sng" dirty="0" smtClean="0"/>
              <a:t>Step 3: Apply for Certificate</a:t>
            </a:r>
            <a:endParaRPr lang="en-US" sz="3200" u="sng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2286000"/>
            <a:ext cx="7722771" cy="372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86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8001000" cy="685800"/>
          </a:xfrm>
        </p:spPr>
        <p:txBody>
          <a:bodyPr/>
          <a:lstStyle/>
          <a:p>
            <a:r>
              <a:rPr lang="en-US" sz="3200" u="sng" dirty="0" smtClean="0"/>
              <a:t>Marriage Certificate</a:t>
            </a:r>
            <a:endParaRPr lang="en-US" sz="3200" u="sng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181" y="1935163"/>
            <a:ext cx="7903638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2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696200" cy="91440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Below </a:t>
            </a:r>
            <a:r>
              <a:rPr lang="en-US" sz="3600" u="sng" dirty="0" smtClean="0"/>
              <a:t>Poverty Line Certificate</a:t>
            </a:r>
            <a:endParaRPr lang="en-US" sz="3600" u="sng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009" y="1935163"/>
            <a:ext cx="7717982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58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848600" cy="762000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No Dues </a:t>
            </a:r>
            <a:r>
              <a:rPr lang="en-US" sz="3200" u="sng" dirty="0" smtClean="0"/>
              <a:t>Certificate</a:t>
            </a:r>
            <a:endParaRPr lang="en-US" sz="3200" u="sng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573" y="1935163"/>
            <a:ext cx="7746853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2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253</TotalTime>
  <Words>174</Words>
  <Application>Microsoft Office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Various Services offered by Rural    Development Department     through RTS</vt:lpstr>
      <vt:lpstr> What is Right to Services Act ?</vt:lpstr>
      <vt:lpstr>Common Public Services provided by rural development department through RTS:</vt:lpstr>
      <vt:lpstr>Step 1: Aaple Sarkar Web Portal</vt:lpstr>
      <vt:lpstr>Step 2: Go to Rural Development Department</vt:lpstr>
      <vt:lpstr>Step 3: Apply for Certificate</vt:lpstr>
      <vt:lpstr>Marriage Certificate</vt:lpstr>
      <vt:lpstr>Below Poverty Line Certificate</vt:lpstr>
      <vt:lpstr>No Dues Certificate</vt:lpstr>
      <vt:lpstr>Benefits: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17</cp:revision>
  <dcterms:created xsi:type="dcterms:W3CDTF">2006-08-16T00:00:00Z</dcterms:created>
  <dcterms:modified xsi:type="dcterms:W3CDTF">2019-11-03T19:16:41Z</dcterms:modified>
</cp:coreProperties>
</file>