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1" r:id="rId4"/>
    <p:sldId id="263" r:id="rId5"/>
    <p:sldId id="265" r:id="rId6"/>
    <p:sldId id="267" r:id="rId7"/>
    <p:sldId id="268" r:id="rId8"/>
    <p:sldId id="270" r:id="rId9"/>
    <p:sldId id="273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716A6-9766-42A4-92B9-ADCBD617917F}" type="datetimeFigureOut">
              <a:rPr lang="en-IN" smtClean="0"/>
              <a:t>13-11-2019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3FD8F-92BA-48D5-8701-29A858D89B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6548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3FD8F-92BA-48D5-8701-29A858D89B5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35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spam?</a:t>
            </a:r>
          </a:p>
          <a:p>
            <a:r>
              <a:rPr lang="en-US" dirty="0" smtClean="0"/>
              <a:t>Spam</a:t>
            </a:r>
            <a:r>
              <a:rPr lang="en-US" baseline="0" dirty="0" smtClean="0"/>
              <a:t> is unsolicited or undesired electronic junk email.  Some characteristics of spam are:</a:t>
            </a:r>
          </a:p>
          <a:p>
            <a:r>
              <a:rPr lang="en-US" baseline="0" dirty="0" smtClean="0"/>
              <a:t>Mass mailing to a large number of recipients</a:t>
            </a:r>
          </a:p>
          <a:p>
            <a:r>
              <a:rPr lang="en-US" baseline="0" dirty="0" smtClean="0"/>
              <a:t>Usually a commercial advertisement, </a:t>
            </a:r>
          </a:p>
          <a:p>
            <a:r>
              <a:rPr lang="en-US" baseline="0" dirty="0" smtClean="0"/>
              <a:t>Annoying but usually harmless unless coupled with a fraud based phishing scam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6175B-B82B-4D76-B870-9CD65E10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1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DBF5F9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00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3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07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DBF5F9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03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3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6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7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3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D82B1-D6E8-4E08-A5AA-66D91F40C201}" type="datetimeFigureOut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13-11-2019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F42D2-2E82-4A19-9F46-7D4DE1752392}" type="slidenum">
              <a:rPr lang="en-IN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IN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330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/>
              <a:t>Use of shared drive storage instead of email attachments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IN" sz="1900" dirty="0" smtClean="0"/>
              <a:t>By</a:t>
            </a:r>
          </a:p>
          <a:p>
            <a:pPr algn="ctr"/>
            <a:r>
              <a:rPr lang="en-IN" sz="3200" dirty="0" err="1" smtClean="0"/>
              <a:t>Mayur</a:t>
            </a:r>
            <a:r>
              <a:rPr lang="en-IN" sz="3200" dirty="0" smtClean="0"/>
              <a:t> B. </a:t>
            </a:r>
            <a:r>
              <a:rPr lang="en-IN" sz="3200" dirty="0" err="1" smtClean="0"/>
              <a:t>Khengale</a:t>
            </a:r>
            <a:endParaRPr lang="en-IN" sz="3200" dirty="0" smtClean="0"/>
          </a:p>
          <a:p>
            <a:pPr algn="ctr"/>
            <a:r>
              <a:rPr lang="en-IN" dirty="0" err="1" smtClean="0"/>
              <a:t>Tahsildar</a:t>
            </a:r>
            <a:endParaRPr lang="en-IN" dirty="0" smtClean="0"/>
          </a:p>
          <a:p>
            <a:pPr algn="ctr"/>
            <a:r>
              <a:rPr lang="en-IN" dirty="0" smtClean="0"/>
              <a:t>CPTP 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96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Thank you!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92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of shared drive storages</a:t>
            </a:r>
          </a:p>
          <a:p>
            <a:r>
              <a:rPr lang="en-US" dirty="0" smtClean="0"/>
              <a:t>Inefficient old email system</a:t>
            </a:r>
          </a:p>
          <a:p>
            <a:r>
              <a:rPr lang="en-US" dirty="0" smtClean="0"/>
              <a:t>Advantages of shared drive storage over email attachments</a:t>
            </a:r>
          </a:p>
          <a:p>
            <a:r>
              <a:rPr lang="en-US" dirty="0" smtClean="0"/>
              <a:t>Understand how to use shared drive storages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9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625" y="980728"/>
            <a:ext cx="7467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IN" sz="2600" dirty="0"/>
              <a:t>Also known as a Network File Share or a Personal Data drive (P: drive). </a:t>
            </a: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An area dedicated for files users create and share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Commonly where work product is stored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Files can be grouped together by content – by function, task, work unit, </a:t>
            </a:r>
            <a:r>
              <a:rPr lang="en-IN" sz="2400" dirty="0" err="1" smtClean="0"/>
              <a:t>etc</a:t>
            </a:r>
            <a:endParaRPr lang="en-I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err="1" smtClean="0"/>
              <a:t>example:Dropbox,Google</a:t>
            </a:r>
            <a:r>
              <a:rPr lang="en-IN" sz="2400" dirty="0" smtClean="0"/>
              <a:t> </a:t>
            </a:r>
            <a:r>
              <a:rPr lang="en-IN" sz="2400" dirty="0"/>
              <a:t>Drive, </a:t>
            </a:r>
            <a:r>
              <a:rPr lang="en-IN" sz="2400" dirty="0" err="1"/>
              <a:t>OneDrive</a:t>
            </a:r>
            <a:r>
              <a:rPr lang="en-IN" sz="2400" dirty="0"/>
              <a:t> and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220916"/>
            <a:ext cx="2160240" cy="12958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046" y="4725144"/>
            <a:ext cx="1791641" cy="17916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692696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IN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a Shared Drive? </a:t>
            </a:r>
          </a:p>
        </p:txBody>
      </p:sp>
    </p:spTree>
    <p:extLst>
      <p:ext uri="{BB962C8B-B14F-4D97-AF65-F5344CB8AC3E}">
        <p14:creationId xmlns:p14="http://schemas.microsoft.com/office/powerpoint/2010/main" val="161258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458" y="13488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Studies have shown that a vast of amount of information resides on shared drives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Proper </a:t>
            </a:r>
            <a:r>
              <a:rPr lang="en-IN" sz="2400" dirty="0" smtClean="0"/>
              <a:t>recordkeeping system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Grouped with related records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Retrievable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In a usable format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400" dirty="0" smtClean="0"/>
              <a:t>Protected from inappropriate dissemination, modification or </a:t>
            </a:r>
            <a:r>
              <a:rPr lang="en-IN" sz="2400" dirty="0" smtClean="0"/>
              <a:t>destruction</a:t>
            </a:r>
            <a:endParaRPr lang="en-IN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83568" y="548680"/>
            <a:ext cx="58326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IN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Shared Drives</a:t>
            </a:r>
            <a:r>
              <a:rPr lang="en-US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2622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Inefficient old email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600200"/>
            <a:ext cx="8534400" cy="4525963"/>
          </a:xfrm>
        </p:spPr>
        <p:txBody>
          <a:bodyPr>
            <a:normAutofit/>
          </a:bodyPr>
          <a:lstStyle/>
          <a:p>
            <a:pPr lvl="1"/>
            <a:r>
              <a:rPr lang="en-IN" dirty="0" smtClean="0"/>
              <a:t>Takes </a:t>
            </a:r>
            <a:r>
              <a:rPr lang="en-IN" dirty="0"/>
              <a:t>time to upload and download files or other attachments.</a:t>
            </a:r>
            <a:r>
              <a:rPr lang="en-US" dirty="0" smtClean="0"/>
              <a:t>Then </a:t>
            </a:r>
            <a:r>
              <a:rPr lang="en-US" dirty="0"/>
              <a:t>delete the message</a:t>
            </a:r>
            <a:r>
              <a:rPr lang="en-US" dirty="0" smtClean="0"/>
              <a:t>.</a:t>
            </a:r>
          </a:p>
          <a:p>
            <a:pPr lvl="1"/>
            <a:r>
              <a:rPr lang="en-IN" dirty="0"/>
              <a:t>Large files cannot be sent by free email service</a:t>
            </a:r>
            <a:r>
              <a:rPr lang="en-IN" dirty="0" smtClean="0"/>
              <a:t>.</a:t>
            </a:r>
          </a:p>
          <a:p>
            <a:pPr lvl="1"/>
            <a:r>
              <a:rPr lang="en-IN" dirty="0"/>
              <a:t>Additional software is required to open specific file format</a:t>
            </a:r>
            <a:r>
              <a:rPr lang="en-IN" dirty="0" smtClean="0"/>
              <a:t>.</a:t>
            </a:r>
          </a:p>
          <a:p>
            <a:pPr lvl="1"/>
            <a:r>
              <a:rPr lang="en-IN" dirty="0"/>
              <a:t>Sometimes attachments and files sent by email contains virus which may affect your computer</a:t>
            </a:r>
            <a:r>
              <a:rPr lang="en-IN" dirty="0" smtClean="0"/>
              <a:t>.</a:t>
            </a:r>
          </a:p>
          <a:p>
            <a:pPr lvl="1"/>
            <a:r>
              <a:rPr lang="en-IN" dirty="0"/>
              <a:t>Files may not be uploaded or downloaded properly from email  if internet speed is slow.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9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Advantages of shared drive storage over email attachments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428" y="1916832"/>
            <a:ext cx="8534400" cy="4525963"/>
          </a:xfrm>
        </p:spPr>
        <p:txBody>
          <a:bodyPr>
            <a:normAutofit/>
          </a:bodyPr>
          <a:lstStyle/>
          <a:p>
            <a:r>
              <a:rPr lang="en-IN" sz="2400" i="1" dirty="0"/>
              <a:t>Multiple users can access the </a:t>
            </a:r>
            <a:r>
              <a:rPr lang="en-IN" sz="2400" i="1" dirty="0" smtClean="0"/>
              <a:t>record</a:t>
            </a:r>
          </a:p>
          <a:p>
            <a:r>
              <a:rPr lang="en-IN" sz="2400" i="1" dirty="0"/>
              <a:t>Controls can be put into place for who can access, modify or delete files </a:t>
            </a:r>
            <a:r>
              <a:rPr lang="en-US" sz="2400" i="1" dirty="0" smtClean="0"/>
              <a:t>Then </a:t>
            </a:r>
            <a:r>
              <a:rPr lang="en-US" sz="2400" i="1" dirty="0"/>
              <a:t>delete the message</a:t>
            </a:r>
            <a:r>
              <a:rPr lang="en-US" sz="2400" i="1" dirty="0" smtClean="0"/>
              <a:t>.</a:t>
            </a:r>
          </a:p>
          <a:p>
            <a:r>
              <a:rPr lang="en-IN" sz="2400" i="1" dirty="0"/>
              <a:t>Backed up </a:t>
            </a:r>
            <a:endParaRPr lang="en-IN" sz="2400" i="1" dirty="0" smtClean="0"/>
          </a:p>
          <a:p>
            <a:r>
              <a:rPr lang="en-IN" sz="2400" i="1" dirty="0"/>
              <a:t>With proper and consistent management, this type of shared drive could be a recordkeeping system for some </a:t>
            </a:r>
            <a:r>
              <a:rPr lang="en-IN" sz="2400" i="1" dirty="0" smtClean="0"/>
              <a:t>record</a:t>
            </a:r>
          </a:p>
          <a:p>
            <a:r>
              <a:rPr lang="en-IN" sz="2400" i="1" dirty="0" smtClean="0"/>
              <a:t>Increased </a:t>
            </a:r>
            <a:r>
              <a:rPr lang="en-IN" sz="2400" i="1" dirty="0"/>
              <a:t>Reliability and Higher </a:t>
            </a:r>
            <a:r>
              <a:rPr lang="en-IN" sz="2400" i="1" dirty="0" smtClean="0"/>
              <a:t>Availability</a:t>
            </a:r>
          </a:p>
          <a:p>
            <a:r>
              <a:rPr lang="en-IN" sz="2400" i="1" dirty="0"/>
              <a:t>Central Management and </a:t>
            </a:r>
            <a:r>
              <a:rPr lang="en-IN" sz="2400" i="1" dirty="0" smtClean="0"/>
              <a:t>Simplicity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4736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Strategies/Best Practices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156" y="1988840"/>
            <a:ext cx="8534400" cy="4525963"/>
          </a:xfrm>
        </p:spPr>
        <p:txBody>
          <a:bodyPr>
            <a:normAutofit/>
          </a:bodyPr>
          <a:lstStyle/>
          <a:p>
            <a:r>
              <a:rPr lang="en-IN" sz="2400" dirty="0"/>
              <a:t>Establish some rules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/>
              <a:t>─ Naming conventions for folders and </a:t>
            </a:r>
            <a:r>
              <a:rPr lang="en-IN" sz="2400" dirty="0" smtClean="0"/>
              <a:t>files/documents</a:t>
            </a:r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add new folders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delete </a:t>
            </a:r>
            <a:r>
              <a:rPr lang="en-IN" sz="2400" dirty="0" smtClean="0"/>
              <a:t>folders</a:t>
            </a:r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access folders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add documents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modify documents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─ </a:t>
            </a:r>
            <a:r>
              <a:rPr lang="en-IN" sz="2400" dirty="0"/>
              <a:t>Who can delete </a:t>
            </a:r>
            <a:r>
              <a:rPr lang="en-IN" sz="2400" dirty="0" smtClean="0"/>
              <a:t>documents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8613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229600" cy="2232248"/>
          </a:xfrm>
        </p:spPr>
        <p:txBody>
          <a:bodyPr/>
          <a:lstStyle/>
          <a:p>
            <a:pPr marL="667512" lvl="2" indent="0">
              <a:buNone/>
            </a:pPr>
            <a:r>
              <a:rPr lang="en-IN" dirty="0" smtClean="0"/>
              <a:t>		In todays era of information explosion it is impractical to store same data at </a:t>
            </a:r>
            <a:r>
              <a:rPr lang="en-IN" sz="2400" dirty="0" smtClean="0"/>
              <a:t>different</a:t>
            </a:r>
            <a:r>
              <a:rPr lang="en-IN" dirty="0" smtClean="0"/>
              <a:t> places. It is far more secure, manageable, and convenient to store data at one place and then share it with desired people.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74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306</Words>
  <Application>Microsoft Office PowerPoint</Application>
  <PresentationFormat>On-screen Show (4:3)</PresentationFormat>
  <Paragraphs>57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Use of shared drive storage instead of email attachments</vt:lpstr>
      <vt:lpstr>Objectives</vt:lpstr>
      <vt:lpstr>PowerPoint Presentation</vt:lpstr>
      <vt:lpstr>PowerPoint Presentation</vt:lpstr>
      <vt:lpstr>Inefficient old email system</vt:lpstr>
      <vt:lpstr>Advantages of shared drive storage over email attachments</vt:lpstr>
      <vt:lpstr>PowerPoint Presentation</vt:lpstr>
      <vt:lpstr>Strategies/Best Practices </vt:lpstr>
      <vt:lpstr>Summary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shared drive storage instead of email attachments</dc:title>
  <dc:creator>J4</dc:creator>
  <cp:lastModifiedBy>J4</cp:lastModifiedBy>
  <cp:revision>14</cp:revision>
  <dcterms:created xsi:type="dcterms:W3CDTF">2019-11-05T09:49:49Z</dcterms:created>
  <dcterms:modified xsi:type="dcterms:W3CDTF">2019-11-13T14:50:11Z</dcterms:modified>
</cp:coreProperties>
</file>