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7" r:id="rId2"/>
    <p:sldId id="25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02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7859C65-3BD0-42B3-9AFF-DE1B54235293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0178423-16D9-47C3-BC1F-1AB0A257172E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59C65-3BD0-42B3-9AFF-DE1B54235293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78423-16D9-47C3-BC1F-1AB0A25717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59C65-3BD0-42B3-9AFF-DE1B54235293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78423-16D9-47C3-BC1F-1AB0A25717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59C65-3BD0-42B3-9AFF-DE1B54235293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78423-16D9-47C3-BC1F-1AB0A25717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59C65-3BD0-42B3-9AFF-DE1B54235293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78423-16D9-47C3-BC1F-1AB0A25717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59C65-3BD0-42B3-9AFF-DE1B54235293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78423-16D9-47C3-BC1F-1AB0A257172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59C65-3BD0-42B3-9AFF-DE1B54235293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78423-16D9-47C3-BC1F-1AB0A25717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59C65-3BD0-42B3-9AFF-DE1B54235293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78423-16D9-47C3-BC1F-1AB0A25717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59C65-3BD0-42B3-9AFF-DE1B54235293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78423-16D9-47C3-BC1F-1AB0A25717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59C65-3BD0-42B3-9AFF-DE1B54235293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78423-16D9-47C3-BC1F-1AB0A257172E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59C65-3BD0-42B3-9AFF-DE1B54235293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78423-16D9-47C3-BC1F-1AB0A25717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7859C65-3BD0-42B3-9AFF-DE1B54235293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0178423-16D9-47C3-BC1F-1AB0A257172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6.wav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9" name="Picture 7" descr="C:\Users\d89\AppData\Local\Microsoft\Windows\Temporary Internet Files\Content.IE5\XTELY183\welcom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85800"/>
            <a:ext cx="7543799" cy="55626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8956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Drawbacks</a:t>
            </a:r>
            <a:endParaRPr lang="en-US" sz="4400" dirty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chemeClr val="accent3"/>
                </a:solidFill>
                <a:latin typeface="Calligrapher" pitchFamily="2" charset="0"/>
              </a:rPr>
              <a:t>The Private key must be kept in a secured manner.</a:t>
            </a:r>
          </a:p>
          <a:p>
            <a:r>
              <a:rPr lang="en-US" sz="2800" dirty="0" smtClean="0">
                <a:solidFill>
                  <a:schemeClr val="accent3"/>
                </a:solidFill>
                <a:latin typeface="Calligrapher" pitchFamily="2" charset="0"/>
              </a:rPr>
              <a:t>The Process of generation and verification of digital signature requires considerable amount of time.</a:t>
            </a:r>
          </a:p>
          <a:p>
            <a:r>
              <a:rPr lang="en-US" sz="2800" dirty="0" smtClean="0">
                <a:solidFill>
                  <a:schemeClr val="accent3"/>
                </a:solidFill>
                <a:latin typeface="Calligrapher" pitchFamily="2" charset="0"/>
              </a:rPr>
              <a:t>The user has to obtain private and public key, Receiver too Digital Signature Certificate.</a:t>
            </a:r>
          </a:p>
          <a:p>
            <a:endParaRPr lang="en-US" dirty="0">
              <a:solidFill>
                <a:schemeClr val="accent3"/>
              </a:solidFill>
              <a:latin typeface="Calligraph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3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Conclusion</a:t>
            </a:r>
            <a:endParaRPr lang="en-US" sz="5400" dirty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Harlow Solid Italic" pitchFamily="82" charset="0"/>
              </a:rPr>
              <a:t>Digital Signature are difficult to understand. Digital Signature will be championed by many players that the public distrusts, including national security agencies, and consumer marketing companies.</a:t>
            </a:r>
            <a:endParaRPr lang="en-US" sz="3600" dirty="0">
              <a:solidFill>
                <a:srgbClr val="00B050"/>
              </a:solidFill>
              <a:latin typeface="Harlow Solid Itali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01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d89\AppData\Local\Microsoft\Windows\Temporary Internet Files\Content.IE5\K3RZRC3H\Thank_you_001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609600"/>
            <a:ext cx="8264769" cy="591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76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4800"/>
            <a:ext cx="8153400" cy="6248400"/>
          </a:xfrm>
        </p:spPr>
      </p:pic>
    </p:spTree>
    <p:extLst>
      <p:ext uri="{BB962C8B-B14F-4D97-AF65-F5344CB8AC3E}">
        <p14:creationId xmlns:p14="http://schemas.microsoft.com/office/powerpoint/2010/main" val="320583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1066800"/>
            <a:ext cx="3313355" cy="3343836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Algerian" pitchFamily="82" charset="0"/>
              </a:rPr>
              <a:t>Digital </a:t>
            </a:r>
            <a:r>
              <a:rPr lang="en-US" sz="4400" dirty="0" smtClean="0">
                <a:solidFill>
                  <a:srgbClr val="FF0000"/>
                </a:solidFill>
                <a:latin typeface="Algerian" pitchFamily="82" charset="0"/>
              </a:rPr>
              <a:t>signature</a:t>
            </a:r>
            <a:r>
              <a:rPr lang="en-US" sz="4800" dirty="0"/>
              <a:t/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Prepared By Mr.Nikhil </a:t>
            </a:r>
            <a:r>
              <a:rPr lang="en-US" sz="2800" dirty="0" smtClean="0">
                <a:solidFill>
                  <a:srgbClr val="7030A0"/>
                </a:solidFill>
                <a:latin typeface="+mj-lt"/>
              </a:rPr>
              <a:t>Khemnar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+mj-lt"/>
              </a:rPr>
              <a:t>Asst.Director,MFAS</a:t>
            </a:r>
            <a:endParaRPr lang="en-US" sz="280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1209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3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Content</a:t>
            </a:r>
            <a:endParaRPr lang="en-US" sz="5400" dirty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Introduction</a:t>
            </a:r>
          </a:p>
          <a:p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What is Digital Signature?</a:t>
            </a:r>
          </a:p>
          <a:p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Why Digital Signature?</a:t>
            </a:r>
          </a:p>
          <a:p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How the Technology Works?</a:t>
            </a:r>
          </a:p>
          <a:p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Application</a:t>
            </a:r>
          </a:p>
          <a:p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Drawbacks</a:t>
            </a:r>
          </a:p>
          <a:p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Conclusion</a:t>
            </a:r>
          </a:p>
          <a:p>
            <a:pPr marL="68580" indent="0">
              <a:buNone/>
            </a:pPr>
            <a:endParaRPr lang="en-US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68580" indent="0">
              <a:buNone/>
            </a:pPr>
            <a:endParaRPr lang="en-US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14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Introduction</a:t>
            </a:r>
            <a:endParaRPr lang="en-US" sz="5400" dirty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The Authenticity of many legal, financial and other documents is done by the presence or absence of an </a:t>
            </a:r>
            <a:r>
              <a:rPr lang="en-US" sz="1800" dirty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en-US" sz="1800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authorized handwritten signature</a:t>
            </a:r>
            <a:r>
              <a:rPr lang="en-US" sz="1800" dirty="0" smtClean="0">
                <a:solidFill>
                  <a:srgbClr val="00B050"/>
                </a:solidFill>
                <a:latin typeface="Arial Black" pitchFamily="34" charset="0"/>
                <a:cs typeface="Arial" pitchFamily="34" charset="0"/>
              </a:rPr>
              <a:t>.</a:t>
            </a:r>
          </a:p>
          <a:p>
            <a:endParaRPr lang="en-US" sz="1800" dirty="0" smtClean="0">
              <a:solidFill>
                <a:srgbClr val="00B050"/>
              </a:solidFill>
              <a:latin typeface="Arial Black" pitchFamily="34" charset="0"/>
              <a:cs typeface="Arial" pitchFamily="34" charset="0"/>
            </a:endParaRPr>
          </a:p>
          <a:p>
            <a:r>
              <a:rPr lang="en-US" sz="1800" dirty="0" smtClean="0">
                <a:latin typeface="Arial Black" pitchFamily="34" charset="0"/>
                <a:cs typeface="Arial" pitchFamily="34" charset="0"/>
              </a:rPr>
              <a:t>“Digital Signature “ is the best solution for authenticity in various fields.</a:t>
            </a:r>
          </a:p>
          <a:p>
            <a:endParaRPr lang="en-US" sz="1800" dirty="0" smtClean="0">
              <a:latin typeface="Arial Black" pitchFamily="34" charset="0"/>
              <a:cs typeface="Arial" pitchFamily="34" charset="0"/>
            </a:endParaRPr>
          </a:p>
          <a:p>
            <a:r>
              <a:rPr lang="en-US" sz="1800" dirty="0" smtClean="0">
                <a:solidFill>
                  <a:srgbClr val="00B050"/>
                </a:solidFill>
                <a:latin typeface="Arial Black" pitchFamily="34" charset="0"/>
                <a:cs typeface="Arial" pitchFamily="34" charset="0"/>
              </a:rPr>
              <a:t>A Digital Signature is nothing but an attachment to any piece of electronic information , which represents the content of the document and the identity of the owner of that document uniquely.</a:t>
            </a:r>
          </a:p>
          <a:p>
            <a:endParaRPr lang="en-US" sz="1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44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What is Digital Signature?</a:t>
            </a:r>
            <a:endParaRPr lang="en-US" dirty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Arial Black" pitchFamily="34" charset="0"/>
                <a:cs typeface="Arial" pitchFamily="34" charset="0"/>
              </a:rPr>
              <a:t>Hash Value of a message when encrypted with the private key of a person is his digital signature on that e-Document.</a:t>
            </a:r>
          </a:p>
          <a:p>
            <a:endParaRPr lang="en-US" dirty="0" smtClean="0">
              <a:solidFill>
                <a:srgbClr val="00B050"/>
              </a:solidFill>
              <a:latin typeface="Arial Black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rgbClr val="00B050"/>
                </a:solidFill>
                <a:latin typeface="Arial Black" pitchFamily="34" charset="0"/>
                <a:cs typeface="Arial" pitchFamily="34" charset="0"/>
              </a:rPr>
              <a:t>Digital Signature of a person therefore varies from document to document thus ensuring authenticity of each word of that document.</a:t>
            </a:r>
            <a:endParaRPr lang="en-US" dirty="0">
              <a:solidFill>
                <a:srgbClr val="00B050"/>
              </a:solidFill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97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voltage.wav"/>
          </p:stSnd>
        </p:sndAc>
      </p:transition>
    </mc:Choice>
    <mc:Fallback xmlns="">
      <p:transition spd="slow">
        <p:circle/>
        <p:sndAc>
          <p:stSnd>
            <p:snd r:embed="rId3" name="volt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Why Digital Signature?</a:t>
            </a:r>
            <a:endParaRPr lang="en-US" sz="5400" dirty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To provide Authenticity, Integrity and Non-repudiation to electronic documents.</a:t>
            </a:r>
          </a:p>
          <a:p>
            <a:endParaRPr lang="en-US" sz="2800" dirty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r>
              <a:rPr lang="en-US" sz="2800" dirty="0" smtClean="0">
                <a:solidFill>
                  <a:srgbClr val="C00000"/>
                </a:solidFill>
              </a:rPr>
              <a:t>To use the Internet as the safe and secure medium for e-Commerce and e-Governance.</a:t>
            </a:r>
          </a:p>
          <a:p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67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3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How the Technology Works?</a:t>
            </a:r>
            <a:endParaRPr lang="en-US" dirty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69" y="2286000"/>
            <a:ext cx="8194431" cy="4199206"/>
          </a:xfrm>
        </p:spPr>
      </p:pic>
    </p:spTree>
    <p:extLst>
      <p:ext uri="{BB962C8B-B14F-4D97-AF65-F5344CB8AC3E}">
        <p14:creationId xmlns:p14="http://schemas.microsoft.com/office/powerpoint/2010/main" val="74655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4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Application</a:t>
            </a:r>
            <a:endParaRPr lang="en-US" sz="4800" dirty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Britannic Bold" pitchFamily="34" charset="0"/>
              </a:rPr>
              <a:t>Electronic Mail.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Britannic Bold" pitchFamily="34" charset="0"/>
              </a:rPr>
              <a:t>Data Storage.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Britannic Bold" pitchFamily="34" charset="0"/>
              </a:rPr>
              <a:t>Electronic Funds Transfer.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Britannic Bold" pitchFamily="34" charset="0"/>
              </a:rPr>
              <a:t>Software Distribution.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Britannic Bold" pitchFamily="34" charset="0"/>
              </a:rPr>
              <a:t>Smart Cards.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Britannic Bold" pitchFamily="34" charset="0"/>
              </a:rPr>
              <a:t>Time Stamped Signature.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Britannic Bold" pitchFamily="34" charset="0"/>
              </a:rPr>
              <a:t>Blind Signature.</a:t>
            </a:r>
          </a:p>
        </p:txBody>
      </p:sp>
    </p:spTree>
    <p:extLst>
      <p:ext uri="{BB962C8B-B14F-4D97-AF65-F5344CB8AC3E}">
        <p14:creationId xmlns:p14="http://schemas.microsoft.com/office/powerpoint/2010/main" val="1146054010"/>
      </p:ext>
    </p:extLst>
  </p:cSld>
  <p:clrMapOvr>
    <a:masterClrMapping/>
  </p:clrMapOvr>
  <p:transition spd="slow">
    <p:wheel spokes="1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104</TotalTime>
  <Words>278</Words>
  <Application>Microsoft Office PowerPoint</Application>
  <PresentationFormat>On-screen Show (4:3)</PresentationFormat>
  <Paragraphs>41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Austin</vt:lpstr>
      <vt:lpstr>PowerPoint Presentation</vt:lpstr>
      <vt:lpstr>PowerPoint Presentation</vt:lpstr>
      <vt:lpstr>Digital signature </vt:lpstr>
      <vt:lpstr>Content</vt:lpstr>
      <vt:lpstr>Introduction</vt:lpstr>
      <vt:lpstr>What is Digital Signature?</vt:lpstr>
      <vt:lpstr>Why Digital Signature?</vt:lpstr>
      <vt:lpstr>How the Technology Works?</vt:lpstr>
      <vt:lpstr>Application</vt:lpstr>
      <vt:lpstr>Drawbacks</vt:lpstr>
      <vt:lpstr>Conclusion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d89</dc:creator>
  <cp:lastModifiedBy>d89</cp:lastModifiedBy>
  <cp:revision>12</cp:revision>
  <dcterms:created xsi:type="dcterms:W3CDTF">2019-11-02T12:56:06Z</dcterms:created>
  <dcterms:modified xsi:type="dcterms:W3CDTF">2019-11-02T15:35:51Z</dcterms:modified>
</cp:coreProperties>
</file>