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0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esident.uidai.gov.in/bio-loc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6000" dirty="0" smtClean="0"/>
              <a:t>SECURE MY AADHAR CARD DATA</a:t>
            </a:r>
            <a:endParaRPr lang="en-IN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343400"/>
            <a:ext cx="7854696" cy="1752600"/>
          </a:xfrm>
        </p:spPr>
        <p:txBody>
          <a:bodyPr>
            <a:noAutofit/>
          </a:bodyPr>
          <a:lstStyle/>
          <a:p>
            <a:r>
              <a:rPr lang="en-IN" sz="3600" dirty="0" err="1" smtClean="0"/>
              <a:t>Shivraj</a:t>
            </a:r>
            <a:r>
              <a:rPr lang="en-IN" sz="3600" dirty="0" smtClean="0"/>
              <a:t> </a:t>
            </a:r>
            <a:r>
              <a:rPr lang="en-IN" sz="3600" dirty="0" err="1" smtClean="0"/>
              <a:t>Janardan</a:t>
            </a:r>
            <a:r>
              <a:rPr lang="en-IN" sz="3600" dirty="0" smtClean="0"/>
              <a:t> </a:t>
            </a:r>
            <a:r>
              <a:rPr lang="en-IN" sz="3600" dirty="0" err="1" smtClean="0"/>
              <a:t>Khade</a:t>
            </a:r>
            <a:endParaRPr lang="en-IN" sz="3600" dirty="0" smtClean="0"/>
          </a:p>
          <a:p>
            <a:r>
              <a:rPr lang="en-IN" sz="3600" dirty="0" smtClean="0"/>
              <a:t>Assistant Commissioner Of Sales Tax</a:t>
            </a:r>
          </a:p>
          <a:p>
            <a:r>
              <a:rPr lang="en-IN" sz="3600" dirty="0" smtClean="0"/>
              <a:t>C 26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161477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856488"/>
          </a:xfrm>
        </p:spPr>
        <p:txBody>
          <a:bodyPr>
            <a:normAutofit fontScale="90000"/>
          </a:bodyPr>
          <a:lstStyle/>
          <a:p>
            <a:pPr algn="ctr"/>
            <a:r>
              <a:rPr lang="en-IN" sz="5400" dirty="0" smtClean="0"/>
              <a:t>What</a:t>
            </a:r>
            <a:r>
              <a:rPr lang="en-IN" dirty="0" smtClean="0"/>
              <a:t> is </a:t>
            </a:r>
            <a:r>
              <a:rPr lang="en-IN" sz="6000" dirty="0" smtClean="0"/>
              <a:t>AADHAR</a:t>
            </a:r>
            <a:r>
              <a:rPr lang="en-IN" dirty="0" smtClean="0"/>
              <a:t> 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Autofit/>
          </a:bodyPr>
          <a:lstStyle/>
          <a:p>
            <a:r>
              <a:rPr lang="en-IN" sz="2800" dirty="0" smtClean="0"/>
              <a:t>AADHAR - 12 digit random number issued by UIDAI    to residents of </a:t>
            </a:r>
            <a:r>
              <a:rPr lang="en-IN" sz="2800" dirty="0" smtClean="0"/>
              <a:t>India</a:t>
            </a:r>
          </a:p>
          <a:p>
            <a:endParaRPr lang="en-IN" sz="2800" dirty="0" smtClean="0"/>
          </a:p>
          <a:p>
            <a:r>
              <a:rPr lang="en-IN" sz="2800" dirty="0" smtClean="0"/>
              <a:t>Requires minimal Demographic and Biometric information for </a:t>
            </a:r>
            <a:r>
              <a:rPr lang="en-IN" sz="2800" dirty="0" smtClean="0"/>
              <a:t>enrolment</a:t>
            </a:r>
          </a:p>
          <a:p>
            <a:endParaRPr lang="en-IN" sz="2800" dirty="0" smtClean="0"/>
          </a:p>
          <a:p>
            <a:r>
              <a:rPr lang="en-IN" sz="2800" dirty="0" smtClean="0"/>
              <a:t>AADHAR is a Unique number generated after de-duplication of demographic and biometric </a:t>
            </a:r>
            <a:r>
              <a:rPr lang="en-IN" sz="2800" dirty="0" smtClean="0"/>
              <a:t>data</a:t>
            </a:r>
          </a:p>
          <a:p>
            <a:endParaRPr lang="en-IN" sz="2800" dirty="0" smtClean="0"/>
          </a:p>
          <a:p>
            <a:r>
              <a:rPr lang="en-IN" sz="2800" dirty="0" smtClean="0"/>
              <a:t>Only proof for Identity &amp; Not for citizenship and domicile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14551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IN" sz="5400" dirty="0" smtClean="0"/>
              <a:t>Features of AADHAR</a:t>
            </a:r>
            <a:endParaRPr lang="en-IN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17720"/>
          </a:xfrm>
        </p:spPr>
        <p:txBody>
          <a:bodyPr>
            <a:noAutofit/>
          </a:bodyPr>
          <a:lstStyle/>
          <a:p>
            <a:r>
              <a:rPr lang="en-IN" sz="2800" dirty="0" smtClean="0"/>
              <a:t>Uniqueness</a:t>
            </a:r>
          </a:p>
          <a:p>
            <a:endParaRPr lang="en-IN" sz="2800" dirty="0" smtClean="0"/>
          </a:p>
          <a:p>
            <a:r>
              <a:rPr lang="en-IN" sz="2800" dirty="0" smtClean="0"/>
              <a:t>Portability</a:t>
            </a:r>
          </a:p>
          <a:p>
            <a:endParaRPr lang="en-IN" sz="2800" dirty="0" smtClean="0"/>
          </a:p>
          <a:p>
            <a:r>
              <a:rPr lang="en-IN" sz="2800" dirty="0" smtClean="0"/>
              <a:t>Random </a:t>
            </a:r>
            <a:r>
              <a:rPr lang="en-IN" sz="2800" dirty="0" smtClean="0"/>
              <a:t>Number</a:t>
            </a:r>
          </a:p>
          <a:p>
            <a:endParaRPr lang="en-IN" sz="2800" dirty="0" smtClean="0"/>
          </a:p>
          <a:p>
            <a:r>
              <a:rPr lang="en-IN" sz="2800" dirty="0" smtClean="0"/>
              <a:t>Scalable technology </a:t>
            </a:r>
            <a:r>
              <a:rPr lang="en-IN" sz="2800" dirty="0" smtClean="0"/>
              <a:t>architecture</a:t>
            </a:r>
          </a:p>
          <a:p>
            <a:endParaRPr lang="en-IN" sz="2800" dirty="0" smtClean="0"/>
          </a:p>
          <a:p>
            <a:r>
              <a:rPr lang="en-IN" sz="2800" dirty="0" smtClean="0"/>
              <a:t>Open source technologies</a:t>
            </a:r>
          </a:p>
        </p:txBody>
      </p:sp>
    </p:spTree>
    <p:extLst>
      <p:ext uri="{BB962C8B-B14F-4D97-AF65-F5344CB8AC3E}">
        <p14:creationId xmlns:p14="http://schemas.microsoft.com/office/powerpoint/2010/main" val="249158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IN" sz="5400" dirty="0" smtClean="0"/>
              <a:t>Legal framework of AADHAR</a:t>
            </a:r>
            <a:endParaRPr lang="en-IN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sz="2800" dirty="0" smtClean="0"/>
          </a:p>
          <a:p>
            <a:endParaRPr lang="en-IN" sz="2800" dirty="0"/>
          </a:p>
          <a:p>
            <a:r>
              <a:rPr lang="en-IN" sz="2800" dirty="0" smtClean="0"/>
              <a:t>AADHAR(Targeted Delivery Of Financial and Other </a:t>
            </a:r>
            <a:r>
              <a:rPr lang="en-IN" sz="2800" dirty="0" err="1" smtClean="0"/>
              <a:t>Subsidies,Benefits</a:t>
            </a:r>
            <a:r>
              <a:rPr lang="en-IN" sz="2800" dirty="0" smtClean="0"/>
              <a:t> and Services)Act 2016</a:t>
            </a:r>
          </a:p>
          <a:p>
            <a:endParaRPr lang="en-IN" sz="2800" dirty="0"/>
          </a:p>
          <a:p>
            <a:pPr marL="0" indent="0">
              <a:buNone/>
            </a:pPr>
            <a:endParaRPr lang="en-IN" sz="2800" dirty="0" smtClean="0"/>
          </a:p>
          <a:p>
            <a:r>
              <a:rPr lang="en-IN" sz="2800" dirty="0" smtClean="0"/>
              <a:t>Supreme Court held constitutionality of AADHAR Card valid</a:t>
            </a:r>
          </a:p>
        </p:txBody>
      </p:sp>
    </p:spTree>
    <p:extLst>
      <p:ext uri="{BB962C8B-B14F-4D97-AF65-F5344CB8AC3E}">
        <p14:creationId xmlns:p14="http://schemas.microsoft.com/office/powerpoint/2010/main" val="131162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ctr"/>
            <a:r>
              <a:rPr lang="en-IN" dirty="0" smtClean="0"/>
              <a:t>AADHAR Card Data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371600"/>
            <a:ext cx="7315200" cy="6629400"/>
          </a:xfrm>
        </p:spPr>
      </p:pic>
    </p:spTree>
    <p:extLst>
      <p:ext uri="{BB962C8B-B14F-4D97-AF65-F5344CB8AC3E}">
        <p14:creationId xmlns:p14="http://schemas.microsoft.com/office/powerpoint/2010/main" val="195714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IN" dirty="0" smtClean="0"/>
              <a:t>Threats to AADHAR Card Data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sz="4000" dirty="0" smtClean="0"/>
              <a:t>Breach of Privacy</a:t>
            </a:r>
            <a:endParaRPr lang="en-IN" sz="2400" dirty="0" smtClean="0"/>
          </a:p>
          <a:p>
            <a:pPr lvl="1"/>
            <a:r>
              <a:rPr lang="en-IN" sz="3200" dirty="0" smtClean="0"/>
              <a:t>Identification without consent of UID</a:t>
            </a:r>
          </a:p>
          <a:p>
            <a:pPr marL="393192" lvl="1" indent="0">
              <a:buNone/>
            </a:pPr>
            <a:endParaRPr lang="en-IN" sz="3200" dirty="0" smtClean="0"/>
          </a:p>
          <a:p>
            <a:pPr lvl="1"/>
            <a:r>
              <a:rPr lang="en-IN" sz="3200" dirty="0" smtClean="0"/>
              <a:t>Identification without consent using biometric data</a:t>
            </a:r>
          </a:p>
          <a:p>
            <a:pPr marL="393192" lvl="1" indent="0">
              <a:buNone/>
            </a:pPr>
            <a:endParaRPr lang="en-IN" sz="3200" dirty="0" smtClean="0"/>
          </a:p>
          <a:p>
            <a:pPr lvl="1"/>
            <a:r>
              <a:rPr lang="en-IN" sz="3200" dirty="0" smtClean="0"/>
              <a:t>Illegal tracking</a:t>
            </a:r>
          </a:p>
          <a:p>
            <a:pPr marL="393192" lvl="1" indent="0">
              <a:buNone/>
            </a:pPr>
            <a:endParaRPr lang="en-IN" sz="3200" dirty="0" smtClean="0"/>
          </a:p>
          <a:p>
            <a:pPr lvl="1"/>
            <a:r>
              <a:rPr lang="en-IN" sz="3200" dirty="0" smtClean="0"/>
              <a:t>Illegal profiling of individuals</a:t>
            </a:r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9064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/>
              <a:t>Measures to secure AADHAR data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029200"/>
          </a:xfrm>
        </p:spPr>
        <p:txBody>
          <a:bodyPr>
            <a:noAutofit/>
          </a:bodyPr>
          <a:lstStyle/>
          <a:p>
            <a:r>
              <a:rPr lang="en-IN" dirty="0" smtClean="0"/>
              <a:t>Lock/Unlock Biometrics feature provided by UIDAI</a:t>
            </a:r>
          </a:p>
          <a:p>
            <a:endParaRPr lang="en-IN" dirty="0" smtClean="0"/>
          </a:p>
          <a:p>
            <a:r>
              <a:rPr lang="en-IN" dirty="0" smtClean="0">
                <a:hlinkClick r:id="rId2"/>
              </a:rPr>
              <a:t>https</a:t>
            </a:r>
            <a:r>
              <a:rPr lang="en-IN" dirty="0">
                <a:hlinkClick r:id="rId2"/>
              </a:rPr>
              <a:t>://</a:t>
            </a:r>
            <a:r>
              <a:rPr lang="en-IN" dirty="0" smtClean="0">
                <a:hlinkClick r:id="rId2"/>
              </a:rPr>
              <a:t>resident.uidai.gov.in/bio-lock</a:t>
            </a:r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To protect privacy and confidentiality of Biometric Data</a:t>
            </a:r>
          </a:p>
          <a:p>
            <a:pPr marL="0" indent="0">
              <a:buNone/>
            </a:pPr>
            <a:endParaRPr lang="en-IN" dirty="0" smtClean="0"/>
          </a:p>
          <a:p>
            <a:r>
              <a:rPr lang="en-IN" dirty="0" smtClean="0"/>
              <a:t>Registered mobile number is essential to avail this service</a:t>
            </a:r>
          </a:p>
          <a:p>
            <a:pPr marL="0" indent="0">
              <a:buNone/>
            </a:pPr>
            <a:endParaRPr lang="en-IN" dirty="0" smtClean="0"/>
          </a:p>
          <a:p>
            <a:r>
              <a:rPr lang="en-IN" dirty="0" smtClean="0"/>
              <a:t>Use of VID (Virtual ID)</a:t>
            </a:r>
          </a:p>
        </p:txBody>
      </p:sp>
    </p:spTree>
    <p:extLst>
      <p:ext uri="{BB962C8B-B14F-4D97-AF65-F5344CB8AC3E}">
        <p14:creationId xmlns:p14="http://schemas.microsoft.com/office/powerpoint/2010/main" val="246530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50" y="-152400"/>
            <a:ext cx="9152100" cy="701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70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</TotalTime>
  <Words>164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SECURE MY AADHAR CARD DATA</vt:lpstr>
      <vt:lpstr>What is AADHAR ?</vt:lpstr>
      <vt:lpstr>Features of AADHAR</vt:lpstr>
      <vt:lpstr>Legal framework of AADHAR</vt:lpstr>
      <vt:lpstr>AADHAR Card Data</vt:lpstr>
      <vt:lpstr>Threats to AADHAR Card Data</vt:lpstr>
      <vt:lpstr>Measures to secure AADHAR data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 MY AADHAR CARD DATA</dc:title>
  <dc:creator>Room43</dc:creator>
  <cp:lastModifiedBy>User</cp:lastModifiedBy>
  <cp:revision>37</cp:revision>
  <dcterms:created xsi:type="dcterms:W3CDTF">2006-08-16T00:00:00Z</dcterms:created>
  <dcterms:modified xsi:type="dcterms:W3CDTF">2019-11-06T07:29:39Z</dcterms:modified>
</cp:coreProperties>
</file>